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7"/>
  </p:notesMasterIdLst>
  <p:sldIdLst>
    <p:sldId id="256" r:id="rId2"/>
    <p:sldId id="266" r:id="rId3"/>
    <p:sldId id="271" r:id="rId4"/>
    <p:sldId id="272" r:id="rId5"/>
    <p:sldId id="258" r:id="rId6"/>
    <p:sldId id="257" r:id="rId7"/>
    <p:sldId id="268" r:id="rId8"/>
    <p:sldId id="269" r:id="rId9"/>
    <p:sldId id="259" r:id="rId10"/>
    <p:sldId id="260" r:id="rId11"/>
    <p:sldId id="261" r:id="rId12"/>
    <p:sldId id="262" r:id="rId13"/>
    <p:sldId id="263"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76" d="100"/>
          <a:sy n="76" d="100"/>
        </p:scale>
        <p:origin x="-492"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6.svg"/><Relationship Id="rId1" Type="http://schemas.openxmlformats.org/officeDocument/2006/relationships/image" Target="../media/image11.png"/><Relationship Id="rId6" Type="http://schemas.openxmlformats.org/officeDocument/2006/relationships/image" Target="../media/image20.sv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5.png"/></Relationships>
</file>

<file path=ppt/diagrams/_rels/data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6.png"/><Relationship Id="rId6" Type="http://schemas.openxmlformats.org/officeDocument/2006/relationships/image" Target="../media/image30.svg"/><Relationship Id="rId5" Type="http://schemas.openxmlformats.org/officeDocument/2006/relationships/image" Target="../media/image18.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6.svg"/><Relationship Id="rId1" Type="http://schemas.openxmlformats.org/officeDocument/2006/relationships/image" Target="../media/image11.png"/><Relationship Id="rId6" Type="http://schemas.openxmlformats.org/officeDocument/2006/relationships/image" Target="../media/image20.sv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6.png"/><Relationship Id="rId6" Type="http://schemas.openxmlformats.org/officeDocument/2006/relationships/image" Target="../media/image30.svg"/><Relationship Id="rId5" Type="http://schemas.openxmlformats.org/officeDocument/2006/relationships/image" Target="../media/image18.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D0E2F5-2CD3-49E9-97F8-785814CA50DA}" type="doc">
      <dgm:prSet loTypeId="urn:microsoft.com/office/officeart/2017/3/layout/DropPinTimeline" loCatId="process" qsTypeId="urn:microsoft.com/office/officeart/2005/8/quickstyle/simple1" qsCatId="simple" csTypeId="urn:microsoft.com/office/officeart/2005/8/colors/accent0_3" csCatId="mainScheme" phldr="1"/>
      <dgm:spPr/>
      <dgm:t>
        <a:bodyPr/>
        <a:lstStyle/>
        <a:p>
          <a:endParaRPr lang="en-US"/>
        </a:p>
      </dgm:t>
    </dgm:pt>
    <dgm:pt modelId="{B27B79FF-D190-46E8-BE41-CAB4733B9D5A}">
      <dgm:prSet/>
      <dgm:spPr/>
      <dgm:t>
        <a:bodyPr/>
        <a:lstStyle/>
        <a:p>
          <a:pPr>
            <a:defRPr b="1"/>
          </a:pPr>
          <a:r>
            <a:rPr lang="en-US" dirty="0"/>
            <a:t>1971</a:t>
          </a:r>
        </a:p>
      </dgm:t>
    </dgm:pt>
    <dgm:pt modelId="{E6D05932-B99D-4A44-BE6B-88CB498B1AC6}" type="parTrans" cxnId="{A29BE3DB-776A-4A74-8EAE-EA992B00C208}">
      <dgm:prSet/>
      <dgm:spPr/>
      <dgm:t>
        <a:bodyPr/>
        <a:lstStyle/>
        <a:p>
          <a:endParaRPr lang="en-US"/>
        </a:p>
      </dgm:t>
    </dgm:pt>
    <dgm:pt modelId="{A2F2DB31-B19C-4599-ACCB-3B2EEE1C87A4}" type="sibTrans" cxnId="{A29BE3DB-776A-4A74-8EAE-EA992B00C208}">
      <dgm:prSet/>
      <dgm:spPr/>
      <dgm:t>
        <a:bodyPr/>
        <a:lstStyle/>
        <a:p>
          <a:endParaRPr lang="en-US"/>
        </a:p>
      </dgm:t>
    </dgm:pt>
    <dgm:pt modelId="{90A7B23B-519D-4546-B77E-E9BCCF19C964}">
      <dgm:prSet/>
      <dgm:spPr/>
      <dgm:t>
        <a:bodyPr/>
        <a:lstStyle/>
        <a:p>
          <a:r>
            <a:rPr lang="en-US"/>
            <a:t>Nixon declares drug-use “public enemy number one”</a:t>
          </a:r>
        </a:p>
      </dgm:t>
    </dgm:pt>
    <dgm:pt modelId="{9F40CE84-699D-4087-B342-17617B42928A}" type="parTrans" cxnId="{54CB5BC0-7D7E-48A8-B8D2-94935B351DD8}">
      <dgm:prSet/>
      <dgm:spPr/>
      <dgm:t>
        <a:bodyPr/>
        <a:lstStyle/>
        <a:p>
          <a:endParaRPr lang="en-US"/>
        </a:p>
      </dgm:t>
    </dgm:pt>
    <dgm:pt modelId="{3B4A45B7-7611-4637-86BF-A7D53C4F2DFF}" type="sibTrans" cxnId="{54CB5BC0-7D7E-48A8-B8D2-94935B351DD8}">
      <dgm:prSet/>
      <dgm:spPr/>
      <dgm:t>
        <a:bodyPr/>
        <a:lstStyle/>
        <a:p>
          <a:endParaRPr lang="en-US"/>
        </a:p>
      </dgm:t>
    </dgm:pt>
    <dgm:pt modelId="{3CEE18A6-2B9C-4CB3-B401-3F98B09923F3}">
      <dgm:prSet/>
      <dgm:spPr/>
      <dgm:t>
        <a:bodyPr/>
        <a:lstStyle/>
        <a:p>
          <a:pPr>
            <a:defRPr b="1"/>
          </a:pPr>
          <a:r>
            <a:rPr lang="en-US"/>
            <a:t>1973</a:t>
          </a:r>
        </a:p>
      </dgm:t>
    </dgm:pt>
    <dgm:pt modelId="{39C9814E-0FC4-47AB-B477-EDF86B2FF09E}" type="parTrans" cxnId="{8F667D37-8A42-4FA3-94EF-FAB1A02BD074}">
      <dgm:prSet/>
      <dgm:spPr/>
      <dgm:t>
        <a:bodyPr/>
        <a:lstStyle/>
        <a:p>
          <a:endParaRPr lang="en-US"/>
        </a:p>
      </dgm:t>
    </dgm:pt>
    <dgm:pt modelId="{00361EAA-89AB-43ED-8054-31AB7D3E1FED}" type="sibTrans" cxnId="{8F667D37-8A42-4FA3-94EF-FAB1A02BD074}">
      <dgm:prSet/>
      <dgm:spPr/>
      <dgm:t>
        <a:bodyPr/>
        <a:lstStyle/>
        <a:p>
          <a:endParaRPr lang="en-US"/>
        </a:p>
      </dgm:t>
    </dgm:pt>
    <dgm:pt modelId="{15528CEA-07E2-406D-B6A3-D8FB0B9FBA74}">
      <dgm:prSet/>
      <dgm:spPr/>
      <dgm:t>
        <a:bodyPr/>
        <a:lstStyle/>
        <a:p>
          <a:r>
            <a:rPr lang="en-US" dirty="0"/>
            <a:t>The Drug Enforcement Agency (DEA) Created</a:t>
          </a:r>
        </a:p>
      </dgm:t>
    </dgm:pt>
    <dgm:pt modelId="{7B680CC1-8276-43F5-BEA4-C8AD20B061BF}" type="parTrans" cxnId="{4A917059-FEE3-4172-9510-4EEF2970E4A4}">
      <dgm:prSet/>
      <dgm:spPr/>
      <dgm:t>
        <a:bodyPr/>
        <a:lstStyle/>
        <a:p>
          <a:endParaRPr lang="en-US"/>
        </a:p>
      </dgm:t>
    </dgm:pt>
    <dgm:pt modelId="{803E15D1-E4B0-43C7-B47B-C0D82A81B796}" type="sibTrans" cxnId="{4A917059-FEE3-4172-9510-4EEF2970E4A4}">
      <dgm:prSet/>
      <dgm:spPr/>
      <dgm:t>
        <a:bodyPr/>
        <a:lstStyle/>
        <a:p>
          <a:endParaRPr lang="en-US"/>
        </a:p>
      </dgm:t>
    </dgm:pt>
    <dgm:pt modelId="{9369E12D-21B4-4274-A093-3D7F59533196}">
      <dgm:prSet/>
      <dgm:spPr/>
      <dgm:t>
        <a:bodyPr/>
        <a:lstStyle/>
        <a:p>
          <a:pPr>
            <a:defRPr b="1"/>
          </a:pPr>
          <a:r>
            <a:rPr lang="en-US"/>
            <a:t>1981</a:t>
          </a:r>
        </a:p>
      </dgm:t>
    </dgm:pt>
    <dgm:pt modelId="{95F189F1-3EAD-46A4-A785-39076DC0B18C}" type="parTrans" cxnId="{CEC3FB05-D3DD-4FCA-A443-8400EB29A5F2}">
      <dgm:prSet/>
      <dgm:spPr/>
      <dgm:t>
        <a:bodyPr/>
        <a:lstStyle/>
        <a:p>
          <a:endParaRPr lang="en-US"/>
        </a:p>
      </dgm:t>
    </dgm:pt>
    <dgm:pt modelId="{438D2F87-975A-4CB4-979C-7A4FFF24EBA0}" type="sibTrans" cxnId="{CEC3FB05-D3DD-4FCA-A443-8400EB29A5F2}">
      <dgm:prSet/>
      <dgm:spPr/>
      <dgm:t>
        <a:bodyPr/>
        <a:lstStyle/>
        <a:p>
          <a:endParaRPr lang="en-US"/>
        </a:p>
      </dgm:t>
    </dgm:pt>
    <dgm:pt modelId="{DEDF241B-4B4D-4CD0-A980-9FEC72B0ACD1}">
      <dgm:prSet/>
      <dgm:spPr/>
      <dgm:t>
        <a:bodyPr/>
        <a:lstStyle/>
        <a:p>
          <a:r>
            <a:rPr lang="en-US" dirty="0"/>
            <a:t>Reagan Expands the War on Drugs</a:t>
          </a:r>
        </a:p>
      </dgm:t>
    </dgm:pt>
    <dgm:pt modelId="{86E0C3AB-092D-4564-B9E2-C345E5181BC1}" type="parTrans" cxnId="{C4F26354-776A-4711-8179-6E6ABC086F32}">
      <dgm:prSet/>
      <dgm:spPr/>
      <dgm:t>
        <a:bodyPr/>
        <a:lstStyle/>
        <a:p>
          <a:endParaRPr lang="en-US"/>
        </a:p>
      </dgm:t>
    </dgm:pt>
    <dgm:pt modelId="{718DDF3C-4A3E-41AC-AE17-3EE67FA4418A}" type="sibTrans" cxnId="{C4F26354-776A-4711-8179-6E6ABC086F32}">
      <dgm:prSet/>
      <dgm:spPr/>
      <dgm:t>
        <a:bodyPr/>
        <a:lstStyle/>
        <a:p>
          <a:endParaRPr lang="en-US"/>
        </a:p>
      </dgm:t>
    </dgm:pt>
    <dgm:pt modelId="{7ABA0B9B-262E-42C4-86A7-30B5D1DB6B82}">
      <dgm:prSet/>
      <dgm:spPr/>
      <dgm:t>
        <a:bodyPr/>
        <a:lstStyle/>
        <a:p>
          <a:pPr>
            <a:defRPr b="1"/>
          </a:pPr>
          <a:r>
            <a:rPr lang="en-US" dirty="0"/>
            <a:t>1987 - Present</a:t>
          </a:r>
        </a:p>
      </dgm:t>
    </dgm:pt>
    <dgm:pt modelId="{D5D4F7D3-0D3D-4237-9AC1-DB6574EF36C6}" type="parTrans" cxnId="{902AE84A-50FD-4FAB-9B75-BA6FFD214EDC}">
      <dgm:prSet/>
      <dgm:spPr/>
      <dgm:t>
        <a:bodyPr/>
        <a:lstStyle/>
        <a:p>
          <a:endParaRPr lang="en-US"/>
        </a:p>
      </dgm:t>
    </dgm:pt>
    <dgm:pt modelId="{3362F5A6-6D4A-45CF-AD56-3B06F28D5D85}" type="sibTrans" cxnId="{902AE84A-50FD-4FAB-9B75-BA6FFD214EDC}">
      <dgm:prSet/>
      <dgm:spPr/>
      <dgm:t>
        <a:bodyPr/>
        <a:lstStyle/>
        <a:p>
          <a:endParaRPr lang="en-US"/>
        </a:p>
      </dgm:t>
    </dgm:pt>
    <dgm:pt modelId="{91DBE4B3-95B1-49D1-94E5-5E0D963D822D}">
      <dgm:prSet/>
      <dgm:spPr/>
      <dgm:t>
        <a:bodyPr/>
        <a:lstStyle/>
        <a:p>
          <a:r>
            <a:rPr lang="en-US" dirty="0"/>
            <a:t>Inequitable criminal justice and public health outcomes</a:t>
          </a:r>
        </a:p>
      </dgm:t>
    </dgm:pt>
    <dgm:pt modelId="{863013CB-1B2D-4F15-AA1A-6EA8AD42395C}" type="parTrans" cxnId="{17292BD9-1EB4-4653-AA54-65CC74724B67}">
      <dgm:prSet/>
      <dgm:spPr/>
      <dgm:t>
        <a:bodyPr/>
        <a:lstStyle/>
        <a:p>
          <a:endParaRPr lang="en-US"/>
        </a:p>
      </dgm:t>
    </dgm:pt>
    <dgm:pt modelId="{4078A875-610A-49EF-AFC0-D0674C131C93}" type="sibTrans" cxnId="{17292BD9-1EB4-4653-AA54-65CC74724B67}">
      <dgm:prSet/>
      <dgm:spPr/>
      <dgm:t>
        <a:bodyPr/>
        <a:lstStyle/>
        <a:p>
          <a:endParaRPr lang="en-US"/>
        </a:p>
      </dgm:t>
    </dgm:pt>
    <dgm:pt modelId="{0DC1A204-3191-487C-8B0B-315DAB36E76D}">
      <dgm:prSet/>
      <dgm:spPr/>
      <dgm:t>
        <a:bodyPr/>
        <a:lstStyle/>
        <a:p>
          <a:pPr>
            <a:defRPr b="1"/>
          </a:pPr>
          <a:r>
            <a:rPr lang="en-US" dirty="0"/>
            <a:t>1986</a:t>
          </a:r>
        </a:p>
      </dgm:t>
    </dgm:pt>
    <dgm:pt modelId="{A5F9D0DD-50FB-4C03-9663-42EBAFBC98F5}" type="parTrans" cxnId="{A874B0A5-B1B1-4331-8131-2F9CDC4567E8}">
      <dgm:prSet/>
      <dgm:spPr/>
      <dgm:t>
        <a:bodyPr/>
        <a:lstStyle/>
        <a:p>
          <a:endParaRPr lang="en-US"/>
        </a:p>
      </dgm:t>
    </dgm:pt>
    <dgm:pt modelId="{980DCF30-FEC3-4E37-890C-AAB38581BFDC}" type="sibTrans" cxnId="{A874B0A5-B1B1-4331-8131-2F9CDC4567E8}">
      <dgm:prSet/>
      <dgm:spPr/>
      <dgm:t>
        <a:bodyPr/>
        <a:lstStyle/>
        <a:p>
          <a:endParaRPr lang="en-US"/>
        </a:p>
      </dgm:t>
    </dgm:pt>
    <dgm:pt modelId="{F4DF49F9-90A6-4214-BBD9-2E044C16AA88}">
      <dgm:prSet/>
      <dgm:spPr/>
      <dgm:t>
        <a:bodyPr/>
        <a:lstStyle/>
        <a:p>
          <a:r>
            <a:rPr lang="en-US" dirty="0"/>
            <a:t>Cocaine/Crack Disparity </a:t>
          </a:r>
        </a:p>
      </dgm:t>
    </dgm:pt>
    <dgm:pt modelId="{CC12AB5C-4EBD-4D0F-8D7F-F31F8E901B22}" type="parTrans" cxnId="{43F71865-B4FE-441D-8AD4-EC68BF725072}">
      <dgm:prSet/>
      <dgm:spPr/>
      <dgm:t>
        <a:bodyPr/>
        <a:lstStyle/>
        <a:p>
          <a:endParaRPr lang="en-US"/>
        </a:p>
      </dgm:t>
    </dgm:pt>
    <dgm:pt modelId="{5F0BAA0C-A91F-4140-B058-471FB650B069}" type="sibTrans" cxnId="{43F71865-B4FE-441D-8AD4-EC68BF725072}">
      <dgm:prSet/>
      <dgm:spPr/>
      <dgm:t>
        <a:bodyPr/>
        <a:lstStyle/>
        <a:p>
          <a:endParaRPr lang="en-US"/>
        </a:p>
      </dgm:t>
    </dgm:pt>
    <dgm:pt modelId="{434A1BCB-DBF9-4DEF-8DC2-7D78239B84D0}">
      <dgm:prSet/>
      <dgm:spPr/>
      <dgm:t>
        <a:bodyPr/>
        <a:lstStyle/>
        <a:p>
          <a:pPr>
            <a:defRPr b="1"/>
          </a:pPr>
          <a:r>
            <a:rPr lang="en-US" dirty="0"/>
            <a:t>1914 &amp; Jim Crow</a:t>
          </a:r>
        </a:p>
      </dgm:t>
    </dgm:pt>
    <dgm:pt modelId="{B238C5FE-E982-4601-BB8B-ACC6546A9A33}" type="parTrans" cxnId="{04371A10-D9D2-40C0-8DDF-6C1C002F4A41}">
      <dgm:prSet/>
      <dgm:spPr/>
      <dgm:t>
        <a:bodyPr/>
        <a:lstStyle/>
        <a:p>
          <a:endParaRPr lang="en-US"/>
        </a:p>
      </dgm:t>
    </dgm:pt>
    <dgm:pt modelId="{A766AA6C-43C3-4546-BEBD-8874C9424A4C}" type="sibTrans" cxnId="{04371A10-D9D2-40C0-8DDF-6C1C002F4A41}">
      <dgm:prSet/>
      <dgm:spPr/>
      <dgm:t>
        <a:bodyPr/>
        <a:lstStyle/>
        <a:p>
          <a:endParaRPr lang="en-US"/>
        </a:p>
      </dgm:t>
    </dgm:pt>
    <dgm:pt modelId="{6D41BB9B-ABDA-41EB-90F2-68E173E744A0}">
      <dgm:prSet/>
      <dgm:spPr/>
      <dgm:t>
        <a:bodyPr/>
        <a:lstStyle/>
        <a:p>
          <a:r>
            <a:rPr lang="en-US" dirty="0"/>
            <a:t>The Harrison Act</a:t>
          </a:r>
        </a:p>
      </dgm:t>
    </dgm:pt>
    <dgm:pt modelId="{C81AFA6D-A7EB-4634-BBD4-D7D94F13E7D2}" type="parTrans" cxnId="{F5E696D0-9ECC-4792-BDB9-FE50A4686543}">
      <dgm:prSet/>
      <dgm:spPr/>
      <dgm:t>
        <a:bodyPr/>
        <a:lstStyle/>
        <a:p>
          <a:endParaRPr lang="en-US"/>
        </a:p>
      </dgm:t>
    </dgm:pt>
    <dgm:pt modelId="{4347A3D1-6EAD-4E56-A6CE-E4CDC572616C}" type="sibTrans" cxnId="{F5E696D0-9ECC-4792-BDB9-FE50A4686543}">
      <dgm:prSet/>
      <dgm:spPr/>
      <dgm:t>
        <a:bodyPr/>
        <a:lstStyle/>
        <a:p>
          <a:endParaRPr lang="en-US"/>
        </a:p>
      </dgm:t>
    </dgm:pt>
    <dgm:pt modelId="{B796EFB0-6FA5-47B7-9EBF-FB1485553C9A}">
      <dgm:prSet/>
      <dgm:spPr/>
      <dgm:t>
        <a:bodyPr/>
        <a:lstStyle/>
        <a:p>
          <a:pPr>
            <a:defRPr b="1"/>
          </a:pPr>
          <a:r>
            <a:rPr lang="en-US" dirty="0"/>
            <a:t>1937</a:t>
          </a:r>
        </a:p>
      </dgm:t>
    </dgm:pt>
    <dgm:pt modelId="{F4A6B5AA-0E55-421C-A9CB-E9CCACA456A6}" type="parTrans" cxnId="{DED5D38B-7FB9-434C-8BDB-0211E45CBC5F}">
      <dgm:prSet/>
      <dgm:spPr/>
      <dgm:t>
        <a:bodyPr/>
        <a:lstStyle/>
        <a:p>
          <a:endParaRPr lang="en-US"/>
        </a:p>
      </dgm:t>
    </dgm:pt>
    <dgm:pt modelId="{7EDBFA34-BD15-4E6F-B023-E8FF556212EC}" type="sibTrans" cxnId="{DED5D38B-7FB9-434C-8BDB-0211E45CBC5F}">
      <dgm:prSet/>
      <dgm:spPr/>
      <dgm:t>
        <a:bodyPr/>
        <a:lstStyle/>
        <a:p>
          <a:endParaRPr lang="en-US"/>
        </a:p>
      </dgm:t>
    </dgm:pt>
    <dgm:pt modelId="{89C8AE5B-0259-43F6-8DE8-9F532EF2BC50}">
      <dgm:prSet/>
      <dgm:spPr/>
      <dgm:t>
        <a:bodyPr/>
        <a:lstStyle/>
        <a:p>
          <a:r>
            <a:rPr lang="en-US" dirty="0"/>
            <a:t>Marijuana Tax Act</a:t>
          </a:r>
        </a:p>
      </dgm:t>
    </dgm:pt>
    <dgm:pt modelId="{3FBE1C22-8DA3-49EA-BEB2-8DBB0C27C335}" type="parTrans" cxnId="{964FB728-89A4-4D4E-B0B9-A8DA582CA548}">
      <dgm:prSet/>
      <dgm:spPr/>
      <dgm:t>
        <a:bodyPr/>
        <a:lstStyle/>
        <a:p>
          <a:endParaRPr lang="en-US"/>
        </a:p>
      </dgm:t>
    </dgm:pt>
    <dgm:pt modelId="{0CE9BA1F-1103-47F3-81AD-2BD469B93413}" type="sibTrans" cxnId="{964FB728-89A4-4D4E-B0B9-A8DA582CA548}">
      <dgm:prSet/>
      <dgm:spPr/>
      <dgm:t>
        <a:bodyPr/>
        <a:lstStyle/>
        <a:p>
          <a:endParaRPr lang="en-US"/>
        </a:p>
      </dgm:t>
    </dgm:pt>
    <dgm:pt modelId="{95867A2E-0BF9-4876-ABC6-6CDF6ACC4D31}" type="pres">
      <dgm:prSet presAssocID="{73D0E2F5-2CD3-49E9-97F8-785814CA50DA}" presName="root" presStyleCnt="0">
        <dgm:presLayoutVars>
          <dgm:chMax/>
          <dgm:chPref/>
          <dgm:animLvl val="lvl"/>
        </dgm:presLayoutVars>
      </dgm:prSet>
      <dgm:spPr/>
      <dgm:t>
        <a:bodyPr/>
        <a:lstStyle/>
        <a:p>
          <a:endParaRPr lang="en-US"/>
        </a:p>
      </dgm:t>
    </dgm:pt>
    <dgm:pt modelId="{9DDE6466-8DDD-4226-B691-07E0D07627F1}" type="pres">
      <dgm:prSet presAssocID="{73D0E2F5-2CD3-49E9-97F8-785814CA50DA}" presName="divider" presStyleLbl="fgAcc1" presStyleIdx="0" presStyleCnt="8"/>
      <dgm:spPr>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tailEnd type="triangle" w="lg" len="lg"/>
        </a:ln>
        <a:effectLst/>
      </dgm:spPr>
    </dgm:pt>
    <dgm:pt modelId="{0AFB3C3F-EAB6-4AAC-A981-4CE1521E6D94}" type="pres">
      <dgm:prSet presAssocID="{73D0E2F5-2CD3-49E9-97F8-785814CA50DA}" presName="nodes" presStyleCnt="0">
        <dgm:presLayoutVars>
          <dgm:chMax/>
          <dgm:chPref/>
          <dgm:animLvl val="lvl"/>
        </dgm:presLayoutVars>
      </dgm:prSet>
      <dgm:spPr/>
    </dgm:pt>
    <dgm:pt modelId="{6B3C67BF-07D6-4C03-8DE3-74C5FC1334BE}" type="pres">
      <dgm:prSet presAssocID="{434A1BCB-DBF9-4DEF-8DC2-7D78239B84D0}" presName="composite" presStyleCnt="0"/>
      <dgm:spPr/>
    </dgm:pt>
    <dgm:pt modelId="{4DBBC52F-C38E-41CB-B737-E5CEE242481F}" type="pres">
      <dgm:prSet presAssocID="{434A1BCB-DBF9-4DEF-8DC2-7D78239B84D0}" presName="ConnectorPoint" presStyleLbl="lnNode1" presStyleIdx="0" presStyleCnt="7"/>
      <dgm:spPr>
        <a:solidFill>
          <a:schemeClr val="dk2">
            <a:hueOff val="0"/>
            <a:satOff val="0"/>
            <a:lumOff val="0"/>
            <a:alphaOff val="0"/>
          </a:schemeClr>
        </a:solidFill>
        <a:ln w="6350" cap="flat" cmpd="sng" algn="ctr">
          <a:solidFill>
            <a:schemeClr val="lt2">
              <a:hueOff val="0"/>
              <a:satOff val="0"/>
              <a:lumOff val="0"/>
              <a:alphaOff val="0"/>
            </a:schemeClr>
          </a:solidFill>
          <a:prstDash val="solid"/>
          <a:miter lim="800000"/>
        </a:ln>
        <a:effectLst/>
      </dgm:spPr>
    </dgm:pt>
    <dgm:pt modelId="{076941FA-0B9D-43EF-BA82-A80BE1E93CA1}" type="pres">
      <dgm:prSet presAssocID="{434A1BCB-DBF9-4DEF-8DC2-7D78239B84D0}" presName="DropPinPlaceHolder" presStyleCnt="0"/>
      <dgm:spPr/>
    </dgm:pt>
    <dgm:pt modelId="{DAA719FF-9636-4A4A-971C-27DEA5A9BD94}" type="pres">
      <dgm:prSet presAssocID="{434A1BCB-DBF9-4DEF-8DC2-7D78239B84D0}" presName="DropPin" presStyleLbl="alignNode1" presStyleIdx="0" presStyleCnt="7"/>
      <dgm:spPr/>
    </dgm:pt>
    <dgm:pt modelId="{050DD364-A6E9-4625-8CF2-05254FDF198E}" type="pres">
      <dgm:prSet presAssocID="{434A1BCB-DBF9-4DEF-8DC2-7D78239B84D0}" presName="Ellipse" presStyleLbl="fgAcc1" presStyleIdx="1" presStyleCnt="8"/>
      <dgm:spPr>
        <a:solidFill>
          <a:schemeClr val="lt2">
            <a:alpha val="90000"/>
            <a:hueOff val="0"/>
            <a:satOff val="0"/>
            <a:lumOff val="0"/>
            <a:alphaOff val="0"/>
          </a:schemeClr>
        </a:solidFill>
        <a:ln w="12700" cap="flat" cmpd="sng" algn="ctr">
          <a:noFill/>
          <a:prstDash val="solid"/>
          <a:miter lim="800000"/>
        </a:ln>
        <a:effectLst/>
      </dgm:spPr>
    </dgm:pt>
    <dgm:pt modelId="{7FEE27AB-21D3-48FF-AE1E-0F0DC7A7321F}" type="pres">
      <dgm:prSet presAssocID="{434A1BCB-DBF9-4DEF-8DC2-7D78239B84D0}" presName="L2TextContainer" presStyleLbl="revTx" presStyleIdx="0" presStyleCnt="14">
        <dgm:presLayoutVars>
          <dgm:bulletEnabled val="1"/>
        </dgm:presLayoutVars>
      </dgm:prSet>
      <dgm:spPr/>
      <dgm:t>
        <a:bodyPr/>
        <a:lstStyle/>
        <a:p>
          <a:endParaRPr lang="en-US"/>
        </a:p>
      </dgm:t>
    </dgm:pt>
    <dgm:pt modelId="{E3D06CC9-6055-45C9-8816-C13E05C9A18F}" type="pres">
      <dgm:prSet presAssocID="{434A1BCB-DBF9-4DEF-8DC2-7D78239B84D0}" presName="L1TextContainer" presStyleLbl="revTx" presStyleIdx="1" presStyleCnt="14">
        <dgm:presLayoutVars>
          <dgm:chMax val="1"/>
          <dgm:chPref val="1"/>
          <dgm:bulletEnabled val="1"/>
        </dgm:presLayoutVars>
      </dgm:prSet>
      <dgm:spPr/>
      <dgm:t>
        <a:bodyPr/>
        <a:lstStyle/>
        <a:p>
          <a:endParaRPr lang="en-US"/>
        </a:p>
      </dgm:t>
    </dgm:pt>
    <dgm:pt modelId="{D2B667E7-C30E-41C7-910D-96ADB942C6E1}" type="pres">
      <dgm:prSet presAssocID="{434A1BCB-DBF9-4DEF-8DC2-7D78239B84D0}" presName="ConnectLine" presStyleLbl="sibTrans1D1" presStyleIdx="0" presStyleCnt="7"/>
      <dgm:spPr>
        <a:noFill/>
        <a:ln w="12700" cap="flat" cmpd="sng" algn="ctr">
          <a:solidFill>
            <a:schemeClr val="dk2">
              <a:hueOff val="0"/>
              <a:satOff val="0"/>
              <a:lumOff val="0"/>
              <a:alphaOff val="0"/>
            </a:schemeClr>
          </a:solidFill>
          <a:prstDash val="dash"/>
          <a:miter lim="800000"/>
        </a:ln>
        <a:effectLst/>
      </dgm:spPr>
    </dgm:pt>
    <dgm:pt modelId="{924608E4-F552-4415-8AA5-CFA88ADC9DB3}" type="pres">
      <dgm:prSet presAssocID="{434A1BCB-DBF9-4DEF-8DC2-7D78239B84D0}" presName="EmptyPlaceHolder" presStyleCnt="0"/>
      <dgm:spPr/>
    </dgm:pt>
    <dgm:pt modelId="{B6041452-AFDD-42E2-9B42-CF6E42CA03F5}" type="pres">
      <dgm:prSet presAssocID="{A766AA6C-43C3-4546-BEBD-8874C9424A4C}" presName="spaceBetweenRectangles" presStyleCnt="0"/>
      <dgm:spPr/>
    </dgm:pt>
    <dgm:pt modelId="{869AD392-AECB-40FC-8775-865900E1AFB2}" type="pres">
      <dgm:prSet presAssocID="{B796EFB0-6FA5-47B7-9EBF-FB1485553C9A}" presName="composite" presStyleCnt="0"/>
      <dgm:spPr/>
    </dgm:pt>
    <dgm:pt modelId="{BDD415DE-231C-428F-A071-3B5517996262}" type="pres">
      <dgm:prSet presAssocID="{B796EFB0-6FA5-47B7-9EBF-FB1485553C9A}" presName="ConnectorPoint" presStyleLbl="lnNode1" presStyleIdx="1" presStyleCnt="7"/>
      <dgm:spPr>
        <a:solidFill>
          <a:schemeClr val="dk2">
            <a:hueOff val="0"/>
            <a:satOff val="0"/>
            <a:lumOff val="0"/>
            <a:alphaOff val="0"/>
          </a:schemeClr>
        </a:solidFill>
        <a:ln w="6350" cap="flat" cmpd="sng" algn="ctr">
          <a:solidFill>
            <a:schemeClr val="lt2">
              <a:hueOff val="0"/>
              <a:satOff val="0"/>
              <a:lumOff val="0"/>
              <a:alphaOff val="0"/>
            </a:schemeClr>
          </a:solidFill>
          <a:prstDash val="solid"/>
          <a:miter lim="800000"/>
        </a:ln>
        <a:effectLst/>
      </dgm:spPr>
    </dgm:pt>
    <dgm:pt modelId="{3EC44D58-8695-4177-9A40-D891A107F785}" type="pres">
      <dgm:prSet presAssocID="{B796EFB0-6FA5-47B7-9EBF-FB1485553C9A}" presName="DropPinPlaceHolder" presStyleCnt="0"/>
      <dgm:spPr/>
    </dgm:pt>
    <dgm:pt modelId="{F416AF29-AF1D-477E-AA9C-441E7F834F21}" type="pres">
      <dgm:prSet presAssocID="{B796EFB0-6FA5-47B7-9EBF-FB1485553C9A}" presName="DropPin" presStyleLbl="alignNode1" presStyleIdx="1" presStyleCnt="7"/>
      <dgm:spPr/>
    </dgm:pt>
    <dgm:pt modelId="{7A9BA722-AC72-4A35-9B63-14D31B09528E}" type="pres">
      <dgm:prSet presAssocID="{B796EFB0-6FA5-47B7-9EBF-FB1485553C9A}" presName="Ellipse" presStyleLbl="fgAcc1" presStyleIdx="2" presStyleCnt="8"/>
      <dgm:spPr>
        <a:solidFill>
          <a:schemeClr val="lt2">
            <a:alpha val="90000"/>
            <a:hueOff val="0"/>
            <a:satOff val="0"/>
            <a:lumOff val="0"/>
            <a:alphaOff val="0"/>
          </a:schemeClr>
        </a:solidFill>
        <a:ln w="12700" cap="flat" cmpd="sng" algn="ctr">
          <a:noFill/>
          <a:prstDash val="solid"/>
          <a:miter lim="800000"/>
        </a:ln>
        <a:effectLst/>
      </dgm:spPr>
    </dgm:pt>
    <dgm:pt modelId="{659DC5A6-C882-4804-997C-92E9428D5B82}" type="pres">
      <dgm:prSet presAssocID="{B796EFB0-6FA5-47B7-9EBF-FB1485553C9A}" presName="L2TextContainer" presStyleLbl="revTx" presStyleIdx="2" presStyleCnt="14">
        <dgm:presLayoutVars>
          <dgm:bulletEnabled val="1"/>
        </dgm:presLayoutVars>
      </dgm:prSet>
      <dgm:spPr/>
      <dgm:t>
        <a:bodyPr/>
        <a:lstStyle/>
        <a:p>
          <a:endParaRPr lang="en-US"/>
        </a:p>
      </dgm:t>
    </dgm:pt>
    <dgm:pt modelId="{2163E913-494B-4491-B680-DBCC143C7B5D}" type="pres">
      <dgm:prSet presAssocID="{B796EFB0-6FA5-47B7-9EBF-FB1485553C9A}" presName="L1TextContainer" presStyleLbl="revTx" presStyleIdx="3" presStyleCnt="14">
        <dgm:presLayoutVars>
          <dgm:chMax val="1"/>
          <dgm:chPref val="1"/>
          <dgm:bulletEnabled val="1"/>
        </dgm:presLayoutVars>
      </dgm:prSet>
      <dgm:spPr/>
      <dgm:t>
        <a:bodyPr/>
        <a:lstStyle/>
        <a:p>
          <a:endParaRPr lang="en-US"/>
        </a:p>
      </dgm:t>
    </dgm:pt>
    <dgm:pt modelId="{F4CA79BB-FA40-48B6-80F2-B0BA2340110D}" type="pres">
      <dgm:prSet presAssocID="{B796EFB0-6FA5-47B7-9EBF-FB1485553C9A}" presName="ConnectLine" presStyleLbl="sibTrans1D1" presStyleIdx="1" presStyleCnt="7"/>
      <dgm:spPr>
        <a:noFill/>
        <a:ln w="12700" cap="flat" cmpd="sng" algn="ctr">
          <a:solidFill>
            <a:schemeClr val="dk2">
              <a:hueOff val="0"/>
              <a:satOff val="0"/>
              <a:lumOff val="0"/>
              <a:alphaOff val="0"/>
            </a:schemeClr>
          </a:solidFill>
          <a:prstDash val="dash"/>
          <a:miter lim="800000"/>
        </a:ln>
        <a:effectLst/>
      </dgm:spPr>
    </dgm:pt>
    <dgm:pt modelId="{5137EFC7-90F2-4B58-9112-C45F14BCCCF0}" type="pres">
      <dgm:prSet presAssocID="{B796EFB0-6FA5-47B7-9EBF-FB1485553C9A}" presName="EmptyPlaceHolder" presStyleCnt="0"/>
      <dgm:spPr/>
    </dgm:pt>
    <dgm:pt modelId="{BE4F43BE-B13B-41F2-A150-BCEB8918FB8E}" type="pres">
      <dgm:prSet presAssocID="{7EDBFA34-BD15-4E6F-B023-E8FF556212EC}" presName="spaceBetweenRectangles" presStyleCnt="0"/>
      <dgm:spPr/>
    </dgm:pt>
    <dgm:pt modelId="{00EB9CAA-1EDA-4F54-A86E-AA643BB6D6CE}" type="pres">
      <dgm:prSet presAssocID="{B27B79FF-D190-46E8-BE41-CAB4733B9D5A}" presName="composite" presStyleCnt="0"/>
      <dgm:spPr/>
    </dgm:pt>
    <dgm:pt modelId="{74D961F8-B507-4BF8-AF08-8EA110CC287A}" type="pres">
      <dgm:prSet presAssocID="{B27B79FF-D190-46E8-BE41-CAB4733B9D5A}" presName="ConnectorPoint" presStyleLbl="lnNode1" presStyleIdx="2" presStyleCnt="7"/>
      <dgm:spPr>
        <a:solidFill>
          <a:schemeClr val="dk2">
            <a:hueOff val="0"/>
            <a:satOff val="0"/>
            <a:lumOff val="0"/>
            <a:alphaOff val="0"/>
          </a:schemeClr>
        </a:solidFill>
        <a:ln w="6350" cap="flat" cmpd="sng" algn="ctr">
          <a:solidFill>
            <a:schemeClr val="lt2">
              <a:hueOff val="0"/>
              <a:satOff val="0"/>
              <a:lumOff val="0"/>
              <a:alphaOff val="0"/>
            </a:schemeClr>
          </a:solidFill>
          <a:prstDash val="solid"/>
          <a:miter lim="800000"/>
        </a:ln>
        <a:effectLst/>
      </dgm:spPr>
    </dgm:pt>
    <dgm:pt modelId="{462971FA-7695-4549-819A-B5236F08BCF3}" type="pres">
      <dgm:prSet presAssocID="{B27B79FF-D190-46E8-BE41-CAB4733B9D5A}" presName="DropPinPlaceHolder" presStyleCnt="0"/>
      <dgm:spPr/>
    </dgm:pt>
    <dgm:pt modelId="{8A5F76BA-11E4-4619-BFB9-DA249CB3F18F}" type="pres">
      <dgm:prSet presAssocID="{B27B79FF-D190-46E8-BE41-CAB4733B9D5A}" presName="DropPin" presStyleLbl="alignNode1" presStyleIdx="2" presStyleCnt="7"/>
      <dgm:spPr/>
    </dgm:pt>
    <dgm:pt modelId="{474AD242-6343-4479-AAFD-5037FDC46C04}" type="pres">
      <dgm:prSet presAssocID="{B27B79FF-D190-46E8-BE41-CAB4733B9D5A}" presName="Ellipse" presStyleLbl="fgAcc1" presStyleIdx="3" presStyleCnt="8"/>
      <dgm:spPr>
        <a:solidFill>
          <a:schemeClr val="lt2">
            <a:alpha val="90000"/>
            <a:hueOff val="0"/>
            <a:satOff val="0"/>
            <a:lumOff val="0"/>
            <a:alphaOff val="0"/>
          </a:schemeClr>
        </a:solidFill>
        <a:ln w="12700" cap="flat" cmpd="sng" algn="ctr">
          <a:noFill/>
          <a:prstDash val="solid"/>
          <a:miter lim="800000"/>
        </a:ln>
        <a:effectLst/>
      </dgm:spPr>
    </dgm:pt>
    <dgm:pt modelId="{4CA9A46B-3259-40A9-961A-08A8286005CD}" type="pres">
      <dgm:prSet presAssocID="{B27B79FF-D190-46E8-BE41-CAB4733B9D5A}" presName="L2TextContainer" presStyleLbl="revTx" presStyleIdx="4" presStyleCnt="14">
        <dgm:presLayoutVars>
          <dgm:bulletEnabled val="1"/>
        </dgm:presLayoutVars>
      </dgm:prSet>
      <dgm:spPr/>
      <dgm:t>
        <a:bodyPr/>
        <a:lstStyle/>
        <a:p>
          <a:endParaRPr lang="en-US"/>
        </a:p>
      </dgm:t>
    </dgm:pt>
    <dgm:pt modelId="{3F65B858-BB3C-4DB0-BF89-EBFDF1A68FEA}" type="pres">
      <dgm:prSet presAssocID="{B27B79FF-D190-46E8-BE41-CAB4733B9D5A}" presName="L1TextContainer" presStyleLbl="revTx" presStyleIdx="5" presStyleCnt="14">
        <dgm:presLayoutVars>
          <dgm:chMax val="1"/>
          <dgm:chPref val="1"/>
          <dgm:bulletEnabled val="1"/>
        </dgm:presLayoutVars>
      </dgm:prSet>
      <dgm:spPr/>
      <dgm:t>
        <a:bodyPr/>
        <a:lstStyle/>
        <a:p>
          <a:endParaRPr lang="en-US"/>
        </a:p>
      </dgm:t>
    </dgm:pt>
    <dgm:pt modelId="{1AB37BD7-2EFC-49DB-81F0-286482570A87}" type="pres">
      <dgm:prSet presAssocID="{B27B79FF-D190-46E8-BE41-CAB4733B9D5A}" presName="ConnectLine" presStyleLbl="sibTrans1D1" presStyleIdx="2" presStyleCnt="7"/>
      <dgm:spPr>
        <a:noFill/>
        <a:ln w="12700" cap="flat" cmpd="sng" algn="ctr">
          <a:solidFill>
            <a:schemeClr val="dk2">
              <a:hueOff val="0"/>
              <a:satOff val="0"/>
              <a:lumOff val="0"/>
              <a:alphaOff val="0"/>
            </a:schemeClr>
          </a:solidFill>
          <a:prstDash val="dash"/>
          <a:miter lim="800000"/>
        </a:ln>
        <a:effectLst/>
      </dgm:spPr>
    </dgm:pt>
    <dgm:pt modelId="{5A83422F-58A4-4E34-B5F5-8582A3C43761}" type="pres">
      <dgm:prSet presAssocID="{B27B79FF-D190-46E8-BE41-CAB4733B9D5A}" presName="EmptyPlaceHolder" presStyleCnt="0"/>
      <dgm:spPr/>
    </dgm:pt>
    <dgm:pt modelId="{84CD6894-5328-4F75-978E-B08416A322EC}" type="pres">
      <dgm:prSet presAssocID="{A2F2DB31-B19C-4599-ACCB-3B2EEE1C87A4}" presName="spaceBetweenRectangles" presStyleCnt="0"/>
      <dgm:spPr/>
    </dgm:pt>
    <dgm:pt modelId="{392C811D-ECC6-4E25-8B5F-325E1EC75218}" type="pres">
      <dgm:prSet presAssocID="{3CEE18A6-2B9C-4CB3-B401-3F98B09923F3}" presName="composite" presStyleCnt="0"/>
      <dgm:spPr/>
    </dgm:pt>
    <dgm:pt modelId="{1DAE1C2B-6681-4C3A-85A9-4E6208B554B4}" type="pres">
      <dgm:prSet presAssocID="{3CEE18A6-2B9C-4CB3-B401-3F98B09923F3}" presName="ConnectorPoint" presStyleLbl="lnNode1" presStyleIdx="3" presStyleCnt="7"/>
      <dgm:spPr>
        <a:solidFill>
          <a:schemeClr val="dk2">
            <a:hueOff val="0"/>
            <a:satOff val="0"/>
            <a:lumOff val="0"/>
            <a:alphaOff val="0"/>
          </a:schemeClr>
        </a:solidFill>
        <a:ln w="6350" cap="flat" cmpd="sng" algn="ctr">
          <a:solidFill>
            <a:schemeClr val="lt2">
              <a:hueOff val="0"/>
              <a:satOff val="0"/>
              <a:lumOff val="0"/>
              <a:alphaOff val="0"/>
            </a:schemeClr>
          </a:solidFill>
          <a:prstDash val="solid"/>
          <a:miter lim="800000"/>
        </a:ln>
        <a:effectLst/>
      </dgm:spPr>
    </dgm:pt>
    <dgm:pt modelId="{49DE5CD9-4A0A-47CE-8728-C12AAF125771}" type="pres">
      <dgm:prSet presAssocID="{3CEE18A6-2B9C-4CB3-B401-3F98B09923F3}" presName="DropPinPlaceHolder" presStyleCnt="0"/>
      <dgm:spPr/>
    </dgm:pt>
    <dgm:pt modelId="{B4EF6385-8A3A-44D0-A4D6-C75113065E46}" type="pres">
      <dgm:prSet presAssocID="{3CEE18A6-2B9C-4CB3-B401-3F98B09923F3}" presName="DropPin" presStyleLbl="alignNode1" presStyleIdx="3" presStyleCnt="7"/>
      <dgm:spPr/>
    </dgm:pt>
    <dgm:pt modelId="{64CF4B8A-A708-4535-881C-5CB825C456AD}" type="pres">
      <dgm:prSet presAssocID="{3CEE18A6-2B9C-4CB3-B401-3F98B09923F3}" presName="Ellipse" presStyleLbl="fgAcc1" presStyleIdx="4" presStyleCnt="8"/>
      <dgm:spPr>
        <a:solidFill>
          <a:schemeClr val="lt2">
            <a:alpha val="90000"/>
            <a:hueOff val="0"/>
            <a:satOff val="0"/>
            <a:lumOff val="0"/>
            <a:alphaOff val="0"/>
          </a:schemeClr>
        </a:solidFill>
        <a:ln w="12700" cap="flat" cmpd="sng" algn="ctr">
          <a:noFill/>
          <a:prstDash val="solid"/>
          <a:miter lim="800000"/>
        </a:ln>
        <a:effectLst/>
      </dgm:spPr>
    </dgm:pt>
    <dgm:pt modelId="{0A61EB61-CC9D-4D97-9884-BFD6EA340985}" type="pres">
      <dgm:prSet presAssocID="{3CEE18A6-2B9C-4CB3-B401-3F98B09923F3}" presName="L2TextContainer" presStyleLbl="revTx" presStyleIdx="6" presStyleCnt="14">
        <dgm:presLayoutVars>
          <dgm:bulletEnabled val="1"/>
        </dgm:presLayoutVars>
      </dgm:prSet>
      <dgm:spPr/>
      <dgm:t>
        <a:bodyPr/>
        <a:lstStyle/>
        <a:p>
          <a:endParaRPr lang="en-US"/>
        </a:p>
      </dgm:t>
    </dgm:pt>
    <dgm:pt modelId="{DA586A21-181E-45F8-9269-136FB74497C7}" type="pres">
      <dgm:prSet presAssocID="{3CEE18A6-2B9C-4CB3-B401-3F98B09923F3}" presName="L1TextContainer" presStyleLbl="revTx" presStyleIdx="7" presStyleCnt="14">
        <dgm:presLayoutVars>
          <dgm:chMax val="1"/>
          <dgm:chPref val="1"/>
          <dgm:bulletEnabled val="1"/>
        </dgm:presLayoutVars>
      </dgm:prSet>
      <dgm:spPr/>
      <dgm:t>
        <a:bodyPr/>
        <a:lstStyle/>
        <a:p>
          <a:endParaRPr lang="en-US"/>
        </a:p>
      </dgm:t>
    </dgm:pt>
    <dgm:pt modelId="{3B4459CC-A8B9-465E-9F7C-09129A31149D}" type="pres">
      <dgm:prSet presAssocID="{3CEE18A6-2B9C-4CB3-B401-3F98B09923F3}" presName="ConnectLine" presStyleLbl="sibTrans1D1" presStyleIdx="3" presStyleCnt="7"/>
      <dgm:spPr>
        <a:noFill/>
        <a:ln w="12700" cap="flat" cmpd="sng" algn="ctr">
          <a:solidFill>
            <a:schemeClr val="dk2">
              <a:hueOff val="0"/>
              <a:satOff val="0"/>
              <a:lumOff val="0"/>
              <a:alphaOff val="0"/>
            </a:schemeClr>
          </a:solidFill>
          <a:prstDash val="dash"/>
          <a:miter lim="800000"/>
        </a:ln>
        <a:effectLst/>
      </dgm:spPr>
    </dgm:pt>
    <dgm:pt modelId="{AB5B2BC1-A5E7-4F8C-B2B1-1544EBD56D51}" type="pres">
      <dgm:prSet presAssocID="{3CEE18A6-2B9C-4CB3-B401-3F98B09923F3}" presName="EmptyPlaceHolder" presStyleCnt="0"/>
      <dgm:spPr/>
    </dgm:pt>
    <dgm:pt modelId="{0D08A805-DB16-4B47-A84A-AF1DF433DA9C}" type="pres">
      <dgm:prSet presAssocID="{00361EAA-89AB-43ED-8054-31AB7D3E1FED}" presName="spaceBetweenRectangles" presStyleCnt="0"/>
      <dgm:spPr/>
    </dgm:pt>
    <dgm:pt modelId="{61E0CD0A-7518-4331-BC9D-04CF1FFE696C}" type="pres">
      <dgm:prSet presAssocID="{9369E12D-21B4-4274-A093-3D7F59533196}" presName="composite" presStyleCnt="0"/>
      <dgm:spPr/>
    </dgm:pt>
    <dgm:pt modelId="{273DAD01-49F2-4F15-A31A-783E5D9FC3AE}" type="pres">
      <dgm:prSet presAssocID="{9369E12D-21B4-4274-A093-3D7F59533196}" presName="ConnectorPoint" presStyleLbl="lnNode1" presStyleIdx="4" presStyleCnt="7"/>
      <dgm:spPr>
        <a:solidFill>
          <a:schemeClr val="dk2">
            <a:hueOff val="0"/>
            <a:satOff val="0"/>
            <a:lumOff val="0"/>
            <a:alphaOff val="0"/>
          </a:schemeClr>
        </a:solidFill>
        <a:ln w="6350" cap="flat" cmpd="sng" algn="ctr">
          <a:solidFill>
            <a:schemeClr val="lt2">
              <a:hueOff val="0"/>
              <a:satOff val="0"/>
              <a:lumOff val="0"/>
              <a:alphaOff val="0"/>
            </a:schemeClr>
          </a:solidFill>
          <a:prstDash val="solid"/>
          <a:miter lim="800000"/>
        </a:ln>
        <a:effectLst/>
      </dgm:spPr>
    </dgm:pt>
    <dgm:pt modelId="{1CB72DC9-A60D-40F2-864E-E3FC039819AD}" type="pres">
      <dgm:prSet presAssocID="{9369E12D-21B4-4274-A093-3D7F59533196}" presName="DropPinPlaceHolder" presStyleCnt="0"/>
      <dgm:spPr/>
    </dgm:pt>
    <dgm:pt modelId="{A327B27B-1AAF-4983-9359-74F92774AEDA}" type="pres">
      <dgm:prSet presAssocID="{9369E12D-21B4-4274-A093-3D7F59533196}" presName="DropPin" presStyleLbl="alignNode1" presStyleIdx="4" presStyleCnt="7"/>
      <dgm:spPr/>
    </dgm:pt>
    <dgm:pt modelId="{D16B8FF9-EABC-48E9-B978-D0B97F7EF9D0}" type="pres">
      <dgm:prSet presAssocID="{9369E12D-21B4-4274-A093-3D7F59533196}" presName="Ellipse" presStyleLbl="fgAcc1" presStyleIdx="5" presStyleCnt="8"/>
      <dgm:spPr>
        <a:solidFill>
          <a:schemeClr val="lt2">
            <a:alpha val="90000"/>
            <a:hueOff val="0"/>
            <a:satOff val="0"/>
            <a:lumOff val="0"/>
            <a:alphaOff val="0"/>
          </a:schemeClr>
        </a:solidFill>
        <a:ln w="12700" cap="flat" cmpd="sng" algn="ctr">
          <a:noFill/>
          <a:prstDash val="solid"/>
          <a:miter lim="800000"/>
        </a:ln>
        <a:effectLst/>
      </dgm:spPr>
    </dgm:pt>
    <dgm:pt modelId="{ECA06DDB-6396-4EF2-BCC3-B60EC7305613}" type="pres">
      <dgm:prSet presAssocID="{9369E12D-21B4-4274-A093-3D7F59533196}" presName="L2TextContainer" presStyleLbl="revTx" presStyleIdx="8" presStyleCnt="14">
        <dgm:presLayoutVars>
          <dgm:bulletEnabled val="1"/>
        </dgm:presLayoutVars>
      </dgm:prSet>
      <dgm:spPr/>
      <dgm:t>
        <a:bodyPr/>
        <a:lstStyle/>
        <a:p>
          <a:endParaRPr lang="en-US"/>
        </a:p>
      </dgm:t>
    </dgm:pt>
    <dgm:pt modelId="{66664C91-EA55-4786-8540-190CFBC43C2D}" type="pres">
      <dgm:prSet presAssocID="{9369E12D-21B4-4274-A093-3D7F59533196}" presName="L1TextContainer" presStyleLbl="revTx" presStyleIdx="9" presStyleCnt="14">
        <dgm:presLayoutVars>
          <dgm:chMax val="1"/>
          <dgm:chPref val="1"/>
          <dgm:bulletEnabled val="1"/>
        </dgm:presLayoutVars>
      </dgm:prSet>
      <dgm:spPr/>
      <dgm:t>
        <a:bodyPr/>
        <a:lstStyle/>
        <a:p>
          <a:endParaRPr lang="en-US"/>
        </a:p>
      </dgm:t>
    </dgm:pt>
    <dgm:pt modelId="{C2C98139-81D2-4C09-B465-0E52819F0F0E}" type="pres">
      <dgm:prSet presAssocID="{9369E12D-21B4-4274-A093-3D7F59533196}" presName="ConnectLine" presStyleLbl="sibTrans1D1" presStyleIdx="4" presStyleCnt="7"/>
      <dgm:spPr>
        <a:noFill/>
        <a:ln w="12700" cap="flat" cmpd="sng" algn="ctr">
          <a:solidFill>
            <a:schemeClr val="dk2">
              <a:hueOff val="0"/>
              <a:satOff val="0"/>
              <a:lumOff val="0"/>
              <a:alphaOff val="0"/>
            </a:schemeClr>
          </a:solidFill>
          <a:prstDash val="dash"/>
          <a:miter lim="800000"/>
        </a:ln>
        <a:effectLst/>
      </dgm:spPr>
    </dgm:pt>
    <dgm:pt modelId="{8A7FA74F-4A52-496E-B30A-1DC20EB2ACD4}" type="pres">
      <dgm:prSet presAssocID="{9369E12D-21B4-4274-A093-3D7F59533196}" presName="EmptyPlaceHolder" presStyleCnt="0"/>
      <dgm:spPr/>
    </dgm:pt>
    <dgm:pt modelId="{C829FC19-4CD8-406D-B40B-A1A7938EC374}" type="pres">
      <dgm:prSet presAssocID="{438D2F87-975A-4CB4-979C-7A4FFF24EBA0}" presName="spaceBetweenRectangles" presStyleCnt="0"/>
      <dgm:spPr/>
    </dgm:pt>
    <dgm:pt modelId="{7A3A10DC-94AC-42FE-80D3-7932AE08B83B}" type="pres">
      <dgm:prSet presAssocID="{0DC1A204-3191-487C-8B0B-315DAB36E76D}" presName="composite" presStyleCnt="0"/>
      <dgm:spPr/>
    </dgm:pt>
    <dgm:pt modelId="{F04E77B8-D76A-4ECD-958A-43DCB8AB1B5C}" type="pres">
      <dgm:prSet presAssocID="{0DC1A204-3191-487C-8B0B-315DAB36E76D}" presName="ConnectorPoint" presStyleLbl="lnNode1" presStyleIdx="5" presStyleCnt="7"/>
      <dgm:spPr>
        <a:solidFill>
          <a:schemeClr val="dk2">
            <a:hueOff val="0"/>
            <a:satOff val="0"/>
            <a:lumOff val="0"/>
            <a:alphaOff val="0"/>
          </a:schemeClr>
        </a:solidFill>
        <a:ln w="6350" cap="flat" cmpd="sng" algn="ctr">
          <a:solidFill>
            <a:schemeClr val="lt2">
              <a:hueOff val="0"/>
              <a:satOff val="0"/>
              <a:lumOff val="0"/>
              <a:alphaOff val="0"/>
            </a:schemeClr>
          </a:solidFill>
          <a:prstDash val="solid"/>
          <a:miter lim="800000"/>
        </a:ln>
        <a:effectLst/>
      </dgm:spPr>
    </dgm:pt>
    <dgm:pt modelId="{16F83463-8E6C-4D33-A0E7-5065DBACAD16}" type="pres">
      <dgm:prSet presAssocID="{0DC1A204-3191-487C-8B0B-315DAB36E76D}" presName="DropPinPlaceHolder" presStyleCnt="0"/>
      <dgm:spPr/>
    </dgm:pt>
    <dgm:pt modelId="{1F73DA69-A9DD-4866-9FED-1883AEF9A638}" type="pres">
      <dgm:prSet presAssocID="{0DC1A204-3191-487C-8B0B-315DAB36E76D}" presName="DropPin" presStyleLbl="alignNode1" presStyleIdx="5" presStyleCnt="7"/>
      <dgm:spPr/>
    </dgm:pt>
    <dgm:pt modelId="{D6E76079-1B85-4ACE-97E2-A5DA8CD66F1B}" type="pres">
      <dgm:prSet presAssocID="{0DC1A204-3191-487C-8B0B-315DAB36E76D}" presName="Ellipse" presStyleLbl="fgAcc1" presStyleIdx="6" presStyleCnt="8"/>
      <dgm:spPr>
        <a:solidFill>
          <a:schemeClr val="lt2">
            <a:alpha val="90000"/>
            <a:hueOff val="0"/>
            <a:satOff val="0"/>
            <a:lumOff val="0"/>
            <a:alphaOff val="0"/>
          </a:schemeClr>
        </a:solidFill>
        <a:ln w="12700" cap="flat" cmpd="sng" algn="ctr">
          <a:noFill/>
          <a:prstDash val="solid"/>
          <a:miter lim="800000"/>
        </a:ln>
        <a:effectLst/>
      </dgm:spPr>
    </dgm:pt>
    <dgm:pt modelId="{9A5046A1-FF2B-4D2B-80F0-C3868BDCD2DF}" type="pres">
      <dgm:prSet presAssocID="{0DC1A204-3191-487C-8B0B-315DAB36E76D}" presName="L2TextContainer" presStyleLbl="revTx" presStyleIdx="10" presStyleCnt="14">
        <dgm:presLayoutVars>
          <dgm:bulletEnabled val="1"/>
        </dgm:presLayoutVars>
      </dgm:prSet>
      <dgm:spPr/>
      <dgm:t>
        <a:bodyPr/>
        <a:lstStyle/>
        <a:p>
          <a:endParaRPr lang="en-US"/>
        </a:p>
      </dgm:t>
    </dgm:pt>
    <dgm:pt modelId="{49427D4A-21B2-48D8-8FB7-E9DB0FEFB1A9}" type="pres">
      <dgm:prSet presAssocID="{0DC1A204-3191-487C-8B0B-315DAB36E76D}" presName="L1TextContainer" presStyleLbl="revTx" presStyleIdx="11" presStyleCnt="14">
        <dgm:presLayoutVars>
          <dgm:chMax val="1"/>
          <dgm:chPref val="1"/>
          <dgm:bulletEnabled val="1"/>
        </dgm:presLayoutVars>
      </dgm:prSet>
      <dgm:spPr/>
      <dgm:t>
        <a:bodyPr/>
        <a:lstStyle/>
        <a:p>
          <a:endParaRPr lang="en-US"/>
        </a:p>
      </dgm:t>
    </dgm:pt>
    <dgm:pt modelId="{980089BE-B36B-42A4-87BB-2A687BA1B57C}" type="pres">
      <dgm:prSet presAssocID="{0DC1A204-3191-487C-8B0B-315DAB36E76D}" presName="ConnectLine" presStyleLbl="sibTrans1D1" presStyleIdx="5" presStyleCnt="7"/>
      <dgm:spPr>
        <a:noFill/>
        <a:ln w="12700" cap="flat" cmpd="sng" algn="ctr">
          <a:solidFill>
            <a:schemeClr val="dk2">
              <a:hueOff val="0"/>
              <a:satOff val="0"/>
              <a:lumOff val="0"/>
              <a:alphaOff val="0"/>
            </a:schemeClr>
          </a:solidFill>
          <a:prstDash val="dash"/>
          <a:miter lim="800000"/>
        </a:ln>
        <a:effectLst/>
      </dgm:spPr>
    </dgm:pt>
    <dgm:pt modelId="{5B789CC7-3274-42B9-9613-C9798A900D7E}" type="pres">
      <dgm:prSet presAssocID="{0DC1A204-3191-487C-8B0B-315DAB36E76D}" presName="EmptyPlaceHolder" presStyleCnt="0"/>
      <dgm:spPr/>
    </dgm:pt>
    <dgm:pt modelId="{90D04AFD-4F4B-43C2-B825-8054B608A735}" type="pres">
      <dgm:prSet presAssocID="{980DCF30-FEC3-4E37-890C-AAB38581BFDC}" presName="spaceBetweenRectangles" presStyleCnt="0"/>
      <dgm:spPr/>
    </dgm:pt>
    <dgm:pt modelId="{B1B0ED1A-D6A7-444B-A64A-0388EF065DEB}" type="pres">
      <dgm:prSet presAssocID="{7ABA0B9B-262E-42C4-86A7-30B5D1DB6B82}" presName="composite" presStyleCnt="0"/>
      <dgm:spPr/>
    </dgm:pt>
    <dgm:pt modelId="{57221FA7-2894-4BC3-BCCA-3893D52B4024}" type="pres">
      <dgm:prSet presAssocID="{7ABA0B9B-262E-42C4-86A7-30B5D1DB6B82}" presName="ConnectorPoint" presStyleLbl="lnNode1" presStyleIdx="6" presStyleCnt="7"/>
      <dgm:spPr>
        <a:solidFill>
          <a:schemeClr val="dk2">
            <a:hueOff val="0"/>
            <a:satOff val="0"/>
            <a:lumOff val="0"/>
            <a:alphaOff val="0"/>
          </a:schemeClr>
        </a:solidFill>
        <a:ln w="6350" cap="flat" cmpd="sng" algn="ctr">
          <a:solidFill>
            <a:schemeClr val="lt2">
              <a:hueOff val="0"/>
              <a:satOff val="0"/>
              <a:lumOff val="0"/>
              <a:alphaOff val="0"/>
            </a:schemeClr>
          </a:solidFill>
          <a:prstDash val="solid"/>
          <a:miter lim="800000"/>
        </a:ln>
        <a:effectLst/>
      </dgm:spPr>
    </dgm:pt>
    <dgm:pt modelId="{AE7BED95-D592-485C-A289-CA1CC302BF6D}" type="pres">
      <dgm:prSet presAssocID="{7ABA0B9B-262E-42C4-86A7-30B5D1DB6B82}" presName="DropPinPlaceHolder" presStyleCnt="0"/>
      <dgm:spPr/>
    </dgm:pt>
    <dgm:pt modelId="{8DA2257F-0CAD-4840-9B7D-4F7638EB7D2C}" type="pres">
      <dgm:prSet presAssocID="{7ABA0B9B-262E-42C4-86A7-30B5D1DB6B82}" presName="DropPin" presStyleLbl="alignNode1" presStyleIdx="6" presStyleCnt="7"/>
      <dgm:spPr/>
    </dgm:pt>
    <dgm:pt modelId="{EAD4F170-99E8-4B1A-BD35-A8B4ED6B9104}" type="pres">
      <dgm:prSet presAssocID="{7ABA0B9B-262E-42C4-86A7-30B5D1DB6B82}" presName="Ellipse" presStyleLbl="fgAcc1" presStyleIdx="7" presStyleCnt="8"/>
      <dgm:spPr>
        <a:solidFill>
          <a:schemeClr val="lt2">
            <a:alpha val="90000"/>
            <a:hueOff val="0"/>
            <a:satOff val="0"/>
            <a:lumOff val="0"/>
            <a:alphaOff val="0"/>
          </a:schemeClr>
        </a:solidFill>
        <a:ln w="12700" cap="flat" cmpd="sng" algn="ctr">
          <a:noFill/>
          <a:prstDash val="solid"/>
          <a:miter lim="800000"/>
        </a:ln>
        <a:effectLst/>
      </dgm:spPr>
    </dgm:pt>
    <dgm:pt modelId="{95BBEE2E-DC29-4915-9A99-4E239815FD56}" type="pres">
      <dgm:prSet presAssocID="{7ABA0B9B-262E-42C4-86A7-30B5D1DB6B82}" presName="L2TextContainer" presStyleLbl="revTx" presStyleIdx="12" presStyleCnt="14">
        <dgm:presLayoutVars>
          <dgm:bulletEnabled val="1"/>
        </dgm:presLayoutVars>
      </dgm:prSet>
      <dgm:spPr/>
      <dgm:t>
        <a:bodyPr/>
        <a:lstStyle/>
        <a:p>
          <a:endParaRPr lang="en-US"/>
        </a:p>
      </dgm:t>
    </dgm:pt>
    <dgm:pt modelId="{4EA66401-D0A7-43BB-BDAE-C8AF78163D46}" type="pres">
      <dgm:prSet presAssocID="{7ABA0B9B-262E-42C4-86A7-30B5D1DB6B82}" presName="L1TextContainer" presStyleLbl="revTx" presStyleIdx="13" presStyleCnt="14">
        <dgm:presLayoutVars>
          <dgm:chMax val="1"/>
          <dgm:chPref val="1"/>
          <dgm:bulletEnabled val="1"/>
        </dgm:presLayoutVars>
      </dgm:prSet>
      <dgm:spPr/>
      <dgm:t>
        <a:bodyPr/>
        <a:lstStyle/>
        <a:p>
          <a:endParaRPr lang="en-US"/>
        </a:p>
      </dgm:t>
    </dgm:pt>
    <dgm:pt modelId="{8CAE446F-A9FC-4DCE-930F-90CE6B924861}" type="pres">
      <dgm:prSet presAssocID="{7ABA0B9B-262E-42C4-86A7-30B5D1DB6B82}" presName="ConnectLine" presStyleLbl="sibTrans1D1" presStyleIdx="6" presStyleCnt="7"/>
      <dgm:spPr>
        <a:noFill/>
        <a:ln w="12700" cap="flat" cmpd="sng" algn="ctr">
          <a:solidFill>
            <a:schemeClr val="dk2">
              <a:hueOff val="0"/>
              <a:satOff val="0"/>
              <a:lumOff val="0"/>
              <a:alphaOff val="0"/>
            </a:schemeClr>
          </a:solidFill>
          <a:prstDash val="dash"/>
          <a:miter lim="800000"/>
        </a:ln>
        <a:effectLst/>
      </dgm:spPr>
    </dgm:pt>
    <dgm:pt modelId="{7CD76D33-CA8A-46BB-AE9F-3320CA975DE2}" type="pres">
      <dgm:prSet presAssocID="{7ABA0B9B-262E-42C4-86A7-30B5D1DB6B82}" presName="EmptyPlaceHolder" presStyleCnt="0"/>
      <dgm:spPr/>
    </dgm:pt>
  </dgm:ptLst>
  <dgm:cxnLst>
    <dgm:cxn modelId="{14B96BF9-83B2-44A4-9D89-8CC6CCCC126E}" type="presOf" srcId="{F4DF49F9-90A6-4214-BBD9-2E044C16AA88}" destId="{9A5046A1-FF2B-4D2B-80F0-C3868BDCD2DF}" srcOrd="0" destOrd="0" presId="urn:microsoft.com/office/officeart/2017/3/layout/DropPinTimeline"/>
    <dgm:cxn modelId="{A874B0A5-B1B1-4331-8131-2F9CDC4567E8}" srcId="{73D0E2F5-2CD3-49E9-97F8-785814CA50DA}" destId="{0DC1A204-3191-487C-8B0B-315DAB36E76D}" srcOrd="5" destOrd="0" parTransId="{A5F9D0DD-50FB-4C03-9663-42EBAFBC98F5}" sibTransId="{980DCF30-FEC3-4E37-890C-AAB38581BFDC}"/>
    <dgm:cxn modelId="{DB238419-888B-4468-9AAC-8000B6AAE317}" type="presOf" srcId="{434A1BCB-DBF9-4DEF-8DC2-7D78239B84D0}" destId="{E3D06CC9-6055-45C9-8816-C13E05C9A18F}" srcOrd="0" destOrd="0" presId="urn:microsoft.com/office/officeart/2017/3/layout/DropPinTimeline"/>
    <dgm:cxn modelId="{C4F26354-776A-4711-8179-6E6ABC086F32}" srcId="{9369E12D-21B4-4274-A093-3D7F59533196}" destId="{DEDF241B-4B4D-4CD0-A980-9FEC72B0ACD1}" srcOrd="0" destOrd="0" parTransId="{86E0C3AB-092D-4564-B9E2-C345E5181BC1}" sibTransId="{718DDF3C-4A3E-41AC-AE17-3EE67FA4418A}"/>
    <dgm:cxn modelId="{04371A10-D9D2-40C0-8DDF-6C1C002F4A41}" srcId="{73D0E2F5-2CD3-49E9-97F8-785814CA50DA}" destId="{434A1BCB-DBF9-4DEF-8DC2-7D78239B84D0}" srcOrd="0" destOrd="0" parTransId="{B238C5FE-E982-4601-BB8B-ACC6546A9A33}" sibTransId="{A766AA6C-43C3-4546-BEBD-8874C9424A4C}"/>
    <dgm:cxn modelId="{854FE4DE-873E-4404-8BD8-C45558B011B1}" type="presOf" srcId="{90A7B23B-519D-4546-B77E-E9BCCF19C964}" destId="{4CA9A46B-3259-40A9-961A-08A8286005CD}" srcOrd="0" destOrd="0" presId="urn:microsoft.com/office/officeart/2017/3/layout/DropPinTimeline"/>
    <dgm:cxn modelId="{84656715-B2BD-4DB7-9F39-5E4893B02CAB}" type="presOf" srcId="{91DBE4B3-95B1-49D1-94E5-5E0D963D822D}" destId="{95BBEE2E-DC29-4915-9A99-4E239815FD56}" srcOrd="0" destOrd="0" presId="urn:microsoft.com/office/officeart/2017/3/layout/DropPinTimeline"/>
    <dgm:cxn modelId="{5C19651B-D73D-4078-88AF-1229870F0F30}" type="presOf" srcId="{B796EFB0-6FA5-47B7-9EBF-FB1485553C9A}" destId="{2163E913-494B-4491-B680-DBCC143C7B5D}" srcOrd="0" destOrd="0" presId="urn:microsoft.com/office/officeart/2017/3/layout/DropPinTimeline"/>
    <dgm:cxn modelId="{964FB728-89A4-4D4E-B0B9-A8DA582CA548}" srcId="{B796EFB0-6FA5-47B7-9EBF-FB1485553C9A}" destId="{89C8AE5B-0259-43F6-8DE8-9F532EF2BC50}" srcOrd="0" destOrd="0" parTransId="{3FBE1C22-8DA3-49EA-BEB2-8DBB0C27C335}" sibTransId="{0CE9BA1F-1103-47F3-81AD-2BD469B93413}"/>
    <dgm:cxn modelId="{9A85D31D-4A7E-427E-83F6-F6B80B789B40}" type="presOf" srcId="{89C8AE5B-0259-43F6-8DE8-9F532EF2BC50}" destId="{659DC5A6-C882-4804-997C-92E9428D5B82}" srcOrd="0" destOrd="0" presId="urn:microsoft.com/office/officeart/2017/3/layout/DropPinTimeline"/>
    <dgm:cxn modelId="{335EC525-62A1-4AE9-B1C3-AB0ECA35ACD2}" type="presOf" srcId="{3CEE18A6-2B9C-4CB3-B401-3F98B09923F3}" destId="{DA586A21-181E-45F8-9269-136FB74497C7}" srcOrd="0" destOrd="0" presId="urn:microsoft.com/office/officeart/2017/3/layout/DropPinTimeline"/>
    <dgm:cxn modelId="{93693DED-75D8-41E4-99ED-7ED5CA7554E4}" type="presOf" srcId="{73D0E2F5-2CD3-49E9-97F8-785814CA50DA}" destId="{95867A2E-0BF9-4876-ABC6-6CDF6ACC4D31}" srcOrd="0" destOrd="0" presId="urn:microsoft.com/office/officeart/2017/3/layout/DropPinTimeline"/>
    <dgm:cxn modelId="{CEC3FB05-D3DD-4FCA-A443-8400EB29A5F2}" srcId="{73D0E2F5-2CD3-49E9-97F8-785814CA50DA}" destId="{9369E12D-21B4-4274-A093-3D7F59533196}" srcOrd="4" destOrd="0" parTransId="{95F189F1-3EAD-46A4-A785-39076DC0B18C}" sibTransId="{438D2F87-975A-4CB4-979C-7A4FFF24EBA0}"/>
    <dgm:cxn modelId="{4A917059-FEE3-4172-9510-4EEF2970E4A4}" srcId="{3CEE18A6-2B9C-4CB3-B401-3F98B09923F3}" destId="{15528CEA-07E2-406D-B6A3-D8FB0B9FBA74}" srcOrd="0" destOrd="0" parTransId="{7B680CC1-8276-43F5-BEA4-C8AD20B061BF}" sibTransId="{803E15D1-E4B0-43C7-B47B-C0D82A81B796}"/>
    <dgm:cxn modelId="{17292BD9-1EB4-4653-AA54-65CC74724B67}" srcId="{7ABA0B9B-262E-42C4-86A7-30B5D1DB6B82}" destId="{91DBE4B3-95B1-49D1-94E5-5E0D963D822D}" srcOrd="0" destOrd="0" parTransId="{863013CB-1B2D-4F15-AA1A-6EA8AD42395C}" sibTransId="{4078A875-610A-49EF-AFC0-D0674C131C93}"/>
    <dgm:cxn modelId="{3637556B-CAE2-48C5-9A24-C5AFB10B783A}" type="presOf" srcId="{9369E12D-21B4-4274-A093-3D7F59533196}" destId="{66664C91-EA55-4786-8540-190CFBC43C2D}" srcOrd="0" destOrd="0" presId="urn:microsoft.com/office/officeart/2017/3/layout/DropPinTimeline"/>
    <dgm:cxn modelId="{A29BE3DB-776A-4A74-8EAE-EA992B00C208}" srcId="{73D0E2F5-2CD3-49E9-97F8-785814CA50DA}" destId="{B27B79FF-D190-46E8-BE41-CAB4733B9D5A}" srcOrd="2" destOrd="0" parTransId="{E6D05932-B99D-4A44-BE6B-88CB498B1AC6}" sibTransId="{A2F2DB31-B19C-4599-ACCB-3B2EEE1C87A4}"/>
    <dgm:cxn modelId="{D92BA1B7-27B1-4C1E-96EF-50998365550C}" type="presOf" srcId="{7ABA0B9B-262E-42C4-86A7-30B5D1DB6B82}" destId="{4EA66401-D0A7-43BB-BDAE-C8AF78163D46}" srcOrd="0" destOrd="0" presId="urn:microsoft.com/office/officeart/2017/3/layout/DropPinTimeline"/>
    <dgm:cxn modelId="{6E82BDD4-610C-4042-A685-288776C3A431}" type="presOf" srcId="{DEDF241B-4B4D-4CD0-A980-9FEC72B0ACD1}" destId="{ECA06DDB-6396-4EF2-BCC3-B60EC7305613}" srcOrd="0" destOrd="0" presId="urn:microsoft.com/office/officeart/2017/3/layout/DropPinTimeline"/>
    <dgm:cxn modelId="{43F71865-B4FE-441D-8AD4-EC68BF725072}" srcId="{0DC1A204-3191-487C-8B0B-315DAB36E76D}" destId="{F4DF49F9-90A6-4214-BBD9-2E044C16AA88}" srcOrd="0" destOrd="0" parTransId="{CC12AB5C-4EBD-4D0F-8D7F-F31F8E901B22}" sibTransId="{5F0BAA0C-A91F-4140-B058-471FB650B069}"/>
    <dgm:cxn modelId="{8F667D37-8A42-4FA3-94EF-FAB1A02BD074}" srcId="{73D0E2F5-2CD3-49E9-97F8-785814CA50DA}" destId="{3CEE18A6-2B9C-4CB3-B401-3F98B09923F3}" srcOrd="3" destOrd="0" parTransId="{39C9814E-0FC4-47AB-B477-EDF86B2FF09E}" sibTransId="{00361EAA-89AB-43ED-8054-31AB7D3E1FED}"/>
    <dgm:cxn modelId="{54CB5BC0-7D7E-48A8-B8D2-94935B351DD8}" srcId="{B27B79FF-D190-46E8-BE41-CAB4733B9D5A}" destId="{90A7B23B-519D-4546-B77E-E9BCCF19C964}" srcOrd="0" destOrd="0" parTransId="{9F40CE84-699D-4087-B342-17617B42928A}" sibTransId="{3B4A45B7-7611-4637-86BF-A7D53C4F2DFF}"/>
    <dgm:cxn modelId="{21125FC8-24A7-4853-9F37-EAEF4440646F}" type="presOf" srcId="{15528CEA-07E2-406D-B6A3-D8FB0B9FBA74}" destId="{0A61EB61-CC9D-4D97-9884-BFD6EA340985}" srcOrd="0" destOrd="0" presId="urn:microsoft.com/office/officeart/2017/3/layout/DropPinTimeline"/>
    <dgm:cxn modelId="{F5E696D0-9ECC-4792-BDB9-FE50A4686543}" srcId="{434A1BCB-DBF9-4DEF-8DC2-7D78239B84D0}" destId="{6D41BB9B-ABDA-41EB-90F2-68E173E744A0}" srcOrd="0" destOrd="0" parTransId="{C81AFA6D-A7EB-4634-BBD4-D7D94F13E7D2}" sibTransId="{4347A3D1-6EAD-4E56-A6CE-E4CDC572616C}"/>
    <dgm:cxn modelId="{C0C3BA33-29BC-4A46-BC92-78CCC9BF044B}" type="presOf" srcId="{6D41BB9B-ABDA-41EB-90F2-68E173E744A0}" destId="{7FEE27AB-21D3-48FF-AE1E-0F0DC7A7321F}" srcOrd="0" destOrd="0" presId="urn:microsoft.com/office/officeart/2017/3/layout/DropPinTimeline"/>
    <dgm:cxn modelId="{07AD46E4-EF7B-472F-A111-52F27BE6C7AD}" type="presOf" srcId="{B27B79FF-D190-46E8-BE41-CAB4733B9D5A}" destId="{3F65B858-BB3C-4DB0-BF89-EBFDF1A68FEA}" srcOrd="0" destOrd="0" presId="urn:microsoft.com/office/officeart/2017/3/layout/DropPinTimeline"/>
    <dgm:cxn modelId="{DED5D38B-7FB9-434C-8BDB-0211E45CBC5F}" srcId="{73D0E2F5-2CD3-49E9-97F8-785814CA50DA}" destId="{B796EFB0-6FA5-47B7-9EBF-FB1485553C9A}" srcOrd="1" destOrd="0" parTransId="{F4A6B5AA-0E55-421C-A9CB-E9CCACA456A6}" sibTransId="{7EDBFA34-BD15-4E6F-B023-E8FF556212EC}"/>
    <dgm:cxn modelId="{7A1BA8E4-A899-48D8-BE0A-4633EF68115B}" type="presOf" srcId="{0DC1A204-3191-487C-8B0B-315DAB36E76D}" destId="{49427D4A-21B2-48D8-8FB7-E9DB0FEFB1A9}" srcOrd="0" destOrd="0" presId="urn:microsoft.com/office/officeart/2017/3/layout/DropPinTimeline"/>
    <dgm:cxn modelId="{902AE84A-50FD-4FAB-9B75-BA6FFD214EDC}" srcId="{73D0E2F5-2CD3-49E9-97F8-785814CA50DA}" destId="{7ABA0B9B-262E-42C4-86A7-30B5D1DB6B82}" srcOrd="6" destOrd="0" parTransId="{D5D4F7D3-0D3D-4237-9AC1-DB6574EF36C6}" sibTransId="{3362F5A6-6D4A-45CF-AD56-3B06F28D5D85}"/>
    <dgm:cxn modelId="{0AAE8F07-081D-413B-B5FE-7E438487AAE7}" type="presParOf" srcId="{95867A2E-0BF9-4876-ABC6-6CDF6ACC4D31}" destId="{9DDE6466-8DDD-4226-B691-07E0D07627F1}" srcOrd="0" destOrd="0" presId="urn:microsoft.com/office/officeart/2017/3/layout/DropPinTimeline"/>
    <dgm:cxn modelId="{5F7CE414-3C02-46BB-96B2-6E3803838FE9}" type="presParOf" srcId="{95867A2E-0BF9-4876-ABC6-6CDF6ACC4D31}" destId="{0AFB3C3F-EAB6-4AAC-A981-4CE1521E6D94}" srcOrd="1" destOrd="0" presId="urn:microsoft.com/office/officeart/2017/3/layout/DropPinTimeline"/>
    <dgm:cxn modelId="{B5DD2410-E42F-4B45-BAED-7EB6CCD099D1}" type="presParOf" srcId="{0AFB3C3F-EAB6-4AAC-A981-4CE1521E6D94}" destId="{6B3C67BF-07D6-4C03-8DE3-74C5FC1334BE}" srcOrd="0" destOrd="0" presId="urn:microsoft.com/office/officeart/2017/3/layout/DropPinTimeline"/>
    <dgm:cxn modelId="{DE8F8F10-23CD-44C5-980B-BEFB491C6D1C}" type="presParOf" srcId="{6B3C67BF-07D6-4C03-8DE3-74C5FC1334BE}" destId="{4DBBC52F-C38E-41CB-B737-E5CEE242481F}" srcOrd="0" destOrd="0" presId="urn:microsoft.com/office/officeart/2017/3/layout/DropPinTimeline"/>
    <dgm:cxn modelId="{08385B47-A8C6-4BBF-A2A0-64F9459954D3}" type="presParOf" srcId="{6B3C67BF-07D6-4C03-8DE3-74C5FC1334BE}" destId="{076941FA-0B9D-43EF-BA82-A80BE1E93CA1}" srcOrd="1" destOrd="0" presId="urn:microsoft.com/office/officeart/2017/3/layout/DropPinTimeline"/>
    <dgm:cxn modelId="{41D04350-B622-4638-A245-0BC657D2F648}" type="presParOf" srcId="{076941FA-0B9D-43EF-BA82-A80BE1E93CA1}" destId="{DAA719FF-9636-4A4A-971C-27DEA5A9BD94}" srcOrd="0" destOrd="0" presId="urn:microsoft.com/office/officeart/2017/3/layout/DropPinTimeline"/>
    <dgm:cxn modelId="{3436E49C-C57D-4B7A-B376-E28BC3AC0986}" type="presParOf" srcId="{076941FA-0B9D-43EF-BA82-A80BE1E93CA1}" destId="{050DD364-A6E9-4625-8CF2-05254FDF198E}" srcOrd="1" destOrd="0" presId="urn:microsoft.com/office/officeart/2017/3/layout/DropPinTimeline"/>
    <dgm:cxn modelId="{B856D258-50C8-4775-BA23-EE2443533860}" type="presParOf" srcId="{6B3C67BF-07D6-4C03-8DE3-74C5FC1334BE}" destId="{7FEE27AB-21D3-48FF-AE1E-0F0DC7A7321F}" srcOrd="2" destOrd="0" presId="urn:microsoft.com/office/officeart/2017/3/layout/DropPinTimeline"/>
    <dgm:cxn modelId="{3014A4F9-FF3F-4EA9-81B4-C8541CA5B503}" type="presParOf" srcId="{6B3C67BF-07D6-4C03-8DE3-74C5FC1334BE}" destId="{E3D06CC9-6055-45C9-8816-C13E05C9A18F}" srcOrd="3" destOrd="0" presId="urn:microsoft.com/office/officeart/2017/3/layout/DropPinTimeline"/>
    <dgm:cxn modelId="{40518A07-8195-4254-9B1F-912F9CCBE9A2}" type="presParOf" srcId="{6B3C67BF-07D6-4C03-8DE3-74C5FC1334BE}" destId="{D2B667E7-C30E-41C7-910D-96ADB942C6E1}" srcOrd="4" destOrd="0" presId="urn:microsoft.com/office/officeart/2017/3/layout/DropPinTimeline"/>
    <dgm:cxn modelId="{6A9C0CF9-728A-4735-9139-53A37A10A4ED}" type="presParOf" srcId="{6B3C67BF-07D6-4C03-8DE3-74C5FC1334BE}" destId="{924608E4-F552-4415-8AA5-CFA88ADC9DB3}" srcOrd="5" destOrd="0" presId="urn:microsoft.com/office/officeart/2017/3/layout/DropPinTimeline"/>
    <dgm:cxn modelId="{02E8566C-F583-4E6A-90F4-0BCF9E23955D}" type="presParOf" srcId="{0AFB3C3F-EAB6-4AAC-A981-4CE1521E6D94}" destId="{B6041452-AFDD-42E2-9B42-CF6E42CA03F5}" srcOrd="1" destOrd="0" presId="urn:microsoft.com/office/officeart/2017/3/layout/DropPinTimeline"/>
    <dgm:cxn modelId="{6B81891F-B9AC-4AB1-B7DB-F630F0F6FA44}" type="presParOf" srcId="{0AFB3C3F-EAB6-4AAC-A981-4CE1521E6D94}" destId="{869AD392-AECB-40FC-8775-865900E1AFB2}" srcOrd="2" destOrd="0" presId="urn:microsoft.com/office/officeart/2017/3/layout/DropPinTimeline"/>
    <dgm:cxn modelId="{D27BD620-C02B-4F51-9C4C-6CFBD3500760}" type="presParOf" srcId="{869AD392-AECB-40FC-8775-865900E1AFB2}" destId="{BDD415DE-231C-428F-A071-3B5517996262}" srcOrd="0" destOrd="0" presId="urn:microsoft.com/office/officeart/2017/3/layout/DropPinTimeline"/>
    <dgm:cxn modelId="{A893558F-7E05-44BF-A0DE-D770599C2A9C}" type="presParOf" srcId="{869AD392-AECB-40FC-8775-865900E1AFB2}" destId="{3EC44D58-8695-4177-9A40-D891A107F785}" srcOrd="1" destOrd="0" presId="urn:microsoft.com/office/officeart/2017/3/layout/DropPinTimeline"/>
    <dgm:cxn modelId="{6D6C9427-B987-4704-A28D-7C04EECC13B4}" type="presParOf" srcId="{3EC44D58-8695-4177-9A40-D891A107F785}" destId="{F416AF29-AF1D-477E-AA9C-441E7F834F21}" srcOrd="0" destOrd="0" presId="urn:microsoft.com/office/officeart/2017/3/layout/DropPinTimeline"/>
    <dgm:cxn modelId="{BDD5E017-5D25-49E7-A363-7C8239ADF751}" type="presParOf" srcId="{3EC44D58-8695-4177-9A40-D891A107F785}" destId="{7A9BA722-AC72-4A35-9B63-14D31B09528E}" srcOrd="1" destOrd="0" presId="urn:microsoft.com/office/officeart/2017/3/layout/DropPinTimeline"/>
    <dgm:cxn modelId="{10598384-E4D9-43D6-9CAD-28A008760151}" type="presParOf" srcId="{869AD392-AECB-40FC-8775-865900E1AFB2}" destId="{659DC5A6-C882-4804-997C-92E9428D5B82}" srcOrd="2" destOrd="0" presId="urn:microsoft.com/office/officeart/2017/3/layout/DropPinTimeline"/>
    <dgm:cxn modelId="{EB534CFF-0393-4A19-819D-CC309249A099}" type="presParOf" srcId="{869AD392-AECB-40FC-8775-865900E1AFB2}" destId="{2163E913-494B-4491-B680-DBCC143C7B5D}" srcOrd="3" destOrd="0" presId="urn:microsoft.com/office/officeart/2017/3/layout/DropPinTimeline"/>
    <dgm:cxn modelId="{C6E6EBC6-5EFC-4CB9-AF2A-A60D15314924}" type="presParOf" srcId="{869AD392-AECB-40FC-8775-865900E1AFB2}" destId="{F4CA79BB-FA40-48B6-80F2-B0BA2340110D}" srcOrd="4" destOrd="0" presId="urn:microsoft.com/office/officeart/2017/3/layout/DropPinTimeline"/>
    <dgm:cxn modelId="{20ABA27A-BA6B-4524-80EC-793A95835196}" type="presParOf" srcId="{869AD392-AECB-40FC-8775-865900E1AFB2}" destId="{5137EFC7-90F2-4B58-9112-C45F14BCCCF0}" srcOrd="5" destOrd="0" presId="urn:microsoft.com/office/officeart/2017/3/layout/DropPinTimeline"/>
    <dgm:cxn modelId="{BA09B809-6FB8-471F-A913-811E70892926}" type="presParOf" srcId="{0AFB3C3F-EAB6-4AAC-A981-4CE1521E6D94}" destId="{BE4F43BE-B13B-41F2-A150-BCEB8918FB8E}" srcOrd="3" destOrd="0" presId="urn:microsoft.com/office/officeart/2017/3/layout/DropPinTimeline"/>
    <dgm:cxn modelId="{2BC3815B-0F6A-4D9B-AE18-278D754DBE99}" type="presParOf" srcId="{0AFB3C3F-EAB6-4AAC-A981-4CE1521E6D94}" destId="{00EB9CAA-1EDA-4F54-A86E-AA643BB6D6CE}" srcOrd="4" destOrd="0" presId="urn:microsoft.com/office/officeart/2017/3/layout/DropPinTimeline"/>
    <dgm:cxn modelId="{93EA6065-5536-425F-9FD4-92C75ECD7699}" type="presParOf" srcId="{00EB9CAA-1EDA-4F54-A86E-AA643BB6D6CE}" destId="{74D961F8-B507-4BF8-AF08-8EA110CC287A}" srcOrd="0" destOrd="0" presId="urn:microsoft.com/office/officeart/2017/3/layout/DropPinTimeline"/>
    <dgm:cxn modelId="{953364AE-A481-459E-B593-18BAB8B5B46F}" type="presParOf" srcId="{00EB9CAA-1EDA-4F54-A86E-AA643BB6D6CE}" destId="{462971FA-7695-4549-819A-B5236F08BCF3}" srcOrd="1" destOrd="0" presId="urn:microsoft.com/office/officeart/2017/3/layout/DropPinTimeline"/>
    <dgm:cxn modelId="{330F6189-330F-4CE2-8105-D7D3C13C00D1}" type="presParOf" srcId="{462971FA-7695-4549-819A-B5236F08BCF3}" destId="{8A5F76BA-11E4-4619-BFB9-DA249CB3F18F}" srcOrd="0" destOrd="0" presId="urn:microsoft.com/office/officeart/2017/3/layout/DropPinTimeline"/>
    <dgm:cxn modelId="{A8FA355B-3624-4A60-A865-2B28633267D6}" type="presParOf" srcId="{462971FA-7695-4549-819A-B5236F08BCF3}" destId="{474AD242-6343-4479-AAFD-5037FDC46C04}" srcOrd="1" destOrd="0" presId="urn:microsoft.com/office/officeart/2017/3/layout/DropPinTimeline"/>
    <dgm:cxn modelId="{6E1B802E-9B90-420B-903F-4036AC4F93C2}" type="presParOf" srcId="{00EB9CAA-1EDA-4F54-A86E-AA643BB6D6CE}" destId="{4CA9A46B-3259-40A9-961A-08A8286005CD}" srcOrd="2" destOrd="0" presId="urn:microsoft.com/office/officeart/2017/3/layout/DropPinTimeline"/>
    <dgm:cxn modelId="{8EA164F7-3B8D-4E00-BA9C-AFFCD76EAB9F}" type="presParOf" srcId="{00EB9CAA-1EDA-4F54-A86E-AA643BB6D6CE}" destId="{3F65B858-BB3C-4DB0-BF89-EBFDF1A68FEA}" srcOrd="3" destOrd="0" presId="urn:microsoft.com/office/officeart/2017/3/layout/DropPinTimeline"/>
    <dgm:cxn modelId="{290CD3A7-A355-4DFC-B95F-EBFEA8B4C69E}" type="presParOf" srcId="{00EB9CAA-1EDA-4F54-A86E-AA643BB6D6CE}" destId="{1AB37BD7-2EFC-49DB-81F0-286482570A87}" srcOrd="4" destOrd="0" presId="urn:microsoft.com/office/officeart/2017/3/layout/DropPinTimeline"/>
    <dgm:cxn modelId="{7790638D-4E68-4C4D-9606-795AB3220ABF}" type="presParOf" srcId="{00EB9CAA-1EDA-4F54-A86E-AA643BB6D6CE}" destId="{5A83422F-58A4-4E34-B5F5-8582A3C43761}" srcOrd="5" destOrd="0" presId="urn:microsoft.com/office/officeart/2017/3/layout/DropPinTimeline"/>
    <dgm:cxn modelId="{3F470CA3-F149-4A80-8790-A90E32B2D3F4}" type="presParOf" srcId="{0AFB3C3F-EAB6-4AAC-A981-4CE1521E6D94}" destId="{84CD6894-5328-4F75-978E-B08416A322EC}" srcOrd="5" destOrd="0" presId="urn:microsoft.com/office/officeart/2017/3/layout/DropPinTimeline"/>
    <dgm:cxn modelId="{104DDD40-9BA6-4712-B927-91DED51F92F6}" type="presParOf" srcId="{0AFB3C3F-EAB6-4AAC-A981-4CE1521E6D94}" destId="{392C811D-ECC6-4E25-8B5F-325E1EC75218}" srcOrd="6" destOrd="0" presId="urn:microsoft.com/office/officeart/2017/3/layout/DropPinTimeline"/>
    <dgm:cxn modelId="{A7877252-7663-41D0-BC2E-25030378EAE8}" type="presParOf" srcId="{392C811D-ECC6-4E25-8B5F-325E1EC75218}" destId="{1DAE1C2B-6681-4C3A-85A9-4E6208B554B4}" srcOrd="0" destOrd="0" presId="urn:microsoft.com/office/officeart/2017/3/layout/DropPinTimeline"/>
    <dgm:cxn modelId="{D8DEB7D6-DD81-4C7F-B532-F6312996A040}" type="presParOf" srcId="{392C811D-ECC6-4E25-8B5F-325E1EC75218}" destId="{49DE5CD9-4A0A-47CE-8728-C12AAF125771}" srcOrd="1" destOrd="0" presId="urn:microsoft.com/office/officeart/2017/3/layout/DropPinTimeline"/>
    <dgm:cxn modelId="{43A2B14E-2338-4C96-9FCA-F4B045DC6A74}" type="presParOf" srcId="{49DE5CD9-4A0A-47CE-8728-C12AAF125771}" destId="{B4EF6385-8A3A-44D0-A4D6-C75113065E46}" srcOrd="0" destOrd="0" presId="urn:microsoft.com/office/officeart/2017/3/layout/DropPinTimeline"/>
    <dgm:cxn modelId="{351F8688-CCC8-4BBE-86E4-0450501FA0A9}" type="presParOf" srcId="{49DE5CD9-4A0A-47CE-8728-C12AAF125771}" destId="{64CF4B8A-A708-4535-881C-5CB825C456AD}" srcOrd="1" destOrd="0" presId="urn:microsoft.com/office/officeart/2017/3/layout/DropPinTimeline"/>
    <dgm:cxn modelId="{071080A8-197B-48E2-9900-2D3F065619CF}" type="presParOf" srcId="{392C811D-ECC6-4E25-8B5F-325E1EC75218}" destId="{0A61EB61-CC9D-4D97-9884-BFD6EA340985}" srcOrd="2" destOrd="0" presId="urn:microsoft.com/office/officeart/2017/3/layout/DropPinTimeline"/>
    <dgm:cxn modelId="{45DA6AF3-DBE9-4111-8C0C-C11CA49EA215}" type="presParOf" srcId="{392C811D-ECC6-4E25-8B5F-325E1EC75218}" destId="{DA586A21-181E-45F8-9269-136FB74497C7}" srcOrd="3" destOrd="0" presId="urn:microsoft.com/office/officeart/2017/3/layout/DropPinTimeline"/>
    <dgm:cxn modelId="{1262613C-83E9-4323-87CA-9E891990AEA1}" type="presParOf" srcId="{392C811D-ECC6-4E25-8B5F-325E1EC75218}" destId="{3B4459CC-A8B9-465E-9F7C-09129A31149D}" srcOrd="4" destOrd="0" presId="urn:microsoft.com/office/officeart/2017/3/layout/DropPinTimeline"/>
    <dgm:cxn modelId="{41D3CFE6-C401-4517-810C-46DCCCCE62B9}" type="presParOf" srcId="{392C811D-ECC6-4E25-8B5F-325E1EC75218}" destId="{AB5B2BC1-A5E7-4F8C-B2B1-1544EBD56D51}" srcOrd="5" destOrd="0" presId="urn:microsoft.com/office/officeart/2017/3/layout/DropPinTimeline"/>
    <dgm:cxn modelId="{4BA0221B-52B5-452F-A01A-37C5DEA898D6}" type="presParOf" srcId="{0AFB3C3F-EAB6-4AAC-A981-4CE1521E6D94}" destId="{0D08A805-DB16-4B47-A84A-AF1DF433DA9C}" srcOrd="7" destOrd="0" presId="urn:microsoft.com/office/officeart/2017/3/layout/DropPinTimeline"/>
    <dgm:cxn modelId="{FB25B6F1-1082-41AA-8516-38CF61796216}" type="presParOf" srcId="{0AFB3C3F-EAB6-4AAC-A981-4CE1521E6D94}" destId="{61E0CD0A-7518-4331-BC9D-04CF1FFE696C}" srcOrd="8" destOrd="0" presId="urn:microsoft.com/office/officeart/2017/3/layout/DropPinTimeline"/>
    <dgm:cxn modelId="{21A441C9-844B-4FE3-9655-F2A4F06B057A}" type="presParOf" srcId="{61E0CD0A-7518-4331-BC9D-04CF1FFE696C}" destId="{273DAD01-49F2-4F15-A31A-783E5D9FC3AE}" srcOrd="0" destOrd="0" presId="urn:microsoft.com/office/officeart/2017/3/layout/DropPinTimeline"/>
    <dgm:cxn modelId="{44406F72-83B6-418F-A9E6-9C0B77BFBF48}" type="presParOf" srcId="{61E0CD0A-7518-4331-BC9D-04CF1FFE696C}" destId="{1CB72DC9-A60D-40F2-864E-E3FC039819AD}" srcOrd="1" destOrd="0" presId="urn:microsoft.com/office/officeart/2017/3/layout/DropPinTimeline"/>
    <dgm:cxn modelId="{A321C624-E27B-49F5-BCBA-A320C197AFE0}" type="presParOf" srcId="{1CB72DC9-A60D-40F2-864E-E3FC039819AD}" destId="{A327B27B-1AAF-4983-9359-74F92774AEDA}" srcOrd="0" destOrd="0" presId="urn:microsoft.com/office/officeart/2017/3/layout/DropPinTimeline"/>
    <dgm:cxn modelId="{B5A68B75-88E3-4B20-BDE0-3D84EBA3770A}" type="presParOf" srcId="{1CB72DC9-A60D-40F2-864E-E3FC039819AD}" destId="{D16B8FF9-EABC-48E9-B978-D0B97F7EF9D0}" srcOrd="1" destOrd="0" presId="urn:microsoft.com/office/officeart/2017/3/layout/DropPinTimeline"/>
    <dgm:cxn modelId="{53246BFE-6D07-425A-BD90-7BAA62614C50}" type="presParOf" srcId="{61E0CD0A-7518-4331-BC9D-04CF1FFE696C}" destId="{ECA06DDB-6396-4EF2-BCC3-B60EC7305613}" srcOrd="2" destOrd="0" presId="urn:microsoft.com/office/officeart/2017/3/layout/DropPinTimeline"/>
    <dgm:cxn modelId="{E08C64C2-A2A9-44A1-AA84-7F38407D812C}" type="presParOf" srcId="{61E0CD0A-7518-4331-BC9D-04CF1FFE696C}" destId="{66664C91-EA55-4786-8540-190CFBC43C2D}" srcOrd="3" destOrd="0" presId="urn:microsoft.com/office/officeart/2017/3/layout/DropPinTimeline"/>
    <dgm:cxn modelId="{79C6C9E2-1B93-4AF7-89C6-C6941A1A7650}" type="presParOf" srcId="{61E0CD0A-7518-4331-BC9D-04CF1FFE696C}" destId="{C2C98139-81D2-4C09-B465-0E52819F0F0E}" srcOrd="4" destOrd="0" presId="urn:microsoft.com/office/officeart/2017/3/layout/DropPinTimeline"/>
    <dgm:cxn modelId="{1CB6B2E2-B439-4FCF-9CE6-4D2922C0672E}" type="presParOf" srcId="{61E0CD0A-7518-4331-BC9D-04CF1FFE696C}" destId="{8A7FA74F-4A52-496E-B30A-1DC20EB2ACD4}" srcOrd="5" destOrd="0" presId="urn:microsoft.com/office/officeart/2017/3/layout/DropPinTimeline"/>
    <dgm:cxn modelId="{AB6CC6DA-4BF3-4F73-B471-766E3054A985}" type="presParOf" srcId="{0AFB3C3F-EAB6-4AAC-A981-4CE1521E6D94}" destId="{C829FC19-4CD8-406D-B40B-A1A7938EC374}" srcOrd="9" destOrd="0" presId="urn:microsoft.com/office/officeart/2017/3/layout/DropPinTimeline"/>
    <dgm:cxn modelId="{8195D942-33D0-401F-A924-8DE5D1F78F3C}" type="presParOf" srcId="{0AFB3C3F-EAB6-4AAC-A981-4CE1521E6D94}" destId="{7A3A10DC-94AC-42FE-80D3-7932AE08B83B}" srcOrd="10" destOrd="0" presId="urn:microsoft.com/office/officeart/2017/3/layout/DropPinTimeline"/>
    <dgm:cxn modelId="{EB878864-3746-4C7C-B168-853BA8B70E9A}" type="presParOf" srcId="{7A3A10DC-94AC-42FE-80D3-7932AE08B83B}" destId="{F04E77B8-D76A-4ECD-958A-43DCB8AB1B5C}" srcOrd="0" destOrd="0" presId="urn:microsoft.com/office/officeart/2017/3/layout/DropPinTimeline"/>
    <dgm:cxn modelId="{C1F25CE8-075E-4F06-AD55-F059BFB8E35B}" type="presParOf" srcId="{7A3A10DC-94AC-42FE-80D3-7932AE08B83B}" destId="{16F83463-8E6C-4D33-A0E7-5065DBACAD16}" srcOrd="1" destOrd="0" presId="urn:microsoft.com/office/officeart/2017/3/layout/DropPinTimeline"/>
    <dgm:cxn modelId="{FF8E9530-F5D6-4107-930D-D2F3273E6F1A}" type="presParOf" srcId="{16F83463-8E6C-4D33-A0E7-5065DBACAD16}" destId="{1F73DA69-A9DD-4866-9FED-1883AEF9A638}" srcOrd="0" destOrd="0" presId="urn:microsoft.com/office/officeart/2017/3/layout/DropPinTimeline"/>
    <dgm:cxn modelId="{FFA0E5AC-FEE3-49E8-9E6A-C295D59B86C0}" type="presParOf" srcId="{16F83463-8E6C-4D33-A0E7-5065DBACAD16}" destId="{D6E76079-1B85-4ACE-97E2-A5DA8CD66F1B}" srcOrd="1" destOrd="0" presId="urn:microsoft.com/office/officeart/2017/3/layout/DropPinTimeline"/>
    <dgm:cxn modelId="{3C5F20F2-55E9-498F-A682-71EA2FB292D7}" type="presParOf" srcId="{7A3A10DC-94AC-42FE-80D3-7932AE08B83B}" destId="{9A5046A1-FF2B-4D2B-80F0-C3868BDCD2DF}" srcOrd="2" destOrd="0" presId="urn:microsoft.com/office/officeart/2017/3/layout/DropPinTimeline"/>
    <dgm:cxn modelId="{9B3C4C4E-A048-4371-9FA0-2EDD1080589E}" type="presParOf" srcId="{7A3A10DC-94AC-42FE-80D3-7932AE08B83B}" destId="{49427D4A-21B2-48D8-8FB7-E9DB0FEFB1A9}" srcOrd="3" destOrd="0" presId="urn:microsoft.com/office/officeart/2017/3/layout/DropPinTimeline"/>
    <dgm:cxn modelId="{195B145B-D2A9-4917-BEAB-E3AFF82FD89C}" type="presParOf" srcId="{7A3A10DC-94AC-42FE-80D3-7932AE08B83B}" destId="{980089BE-B36B-42A4-87BB-2A687BA1B57C}" srcOrd="4" destOrd="0" presId="urn:microsoft.com/office/officeart/2017/3/layout/DropPinTimeline"/>
    <dgm:cxn modelId="{72F28F9D-FF5A-4661-BE2A-D98ACD80E545}" type="presParOf" srcId="{7A3A10DC-94AC-42FE-80D3-7932AE08B83B}" destId="{5B789CC7-3274-42B9-9613-C9798A900D7E}" srcOrd="5" destOrd="0" presId="urn:microsoft.com/office/officeart/2017/3/layout/DropPinTimeline"/>
    <dgm:cxn modelId="{A7E128BD-D2C8-4BB8-ADD5-8896560ABDB4}" type="presParOf" srcId="{0AFB3C3F-EAB6-4AAC-A981-4CE1521E6D94}" destId="{90D04AFD-4F4B-43C2-B825-8054B608A735}" srcOrd="11" destOrd="0" presId="urn:microsoft.com/office/officeart/2017/3/layout/DropPinTimeline"/>
    <dgm:cxn modelId="{00EB6EE1-AF5C-466B-9B3A-0C152028D612}" type="presParOf" srcId="{0AFB3C3F-EAB6-4AAC-A981-4CE1521E6D94}" destId="{B1B0ED1A-D6A7-444B-A64A-0388EF065DEB}" srcOrd="12" destOrd="0" presId="urn:microsoft.com/office/officeart/2017/3/layout/DropPinTimeline"/>
    <dgm:cxn modelId="{7BDFCB1E-A093-40BF-B426-3D1CF1AE122E}" type="presParOf" srcId="{B1B0ED1A-D6A7-444B-A64A-0388EF065DEB}" destId="{57221FA7-2894-4BC3-BCCA-3893D52B4024}" srcOrd="0" destOrd="0" presId="urn:microsoft.com/office/officeart/2017/3/layout/DropPinTimeline"/>
    <dgm:cxn modelId="{5A0D2B4B-45FC-4F0B-8076-C10E9125C188}" type="presParOf" srcId="{B1B0ED1A-D6A7-444B-A64A-0388EF065DEB}" destId="{AE7BED95-D592-485C-A289-CA1CC302BF6D}" srcOrd="1" destOrd="0" presId="urn:microsoft.com/office/officeart/2017/3/layout/DropPinTimeline"/>
    <dgm:cxn modelId="{49C5BDC2-B280-4946-86FD-41F0F13C77C4}" type="presParOf" srcId="{AE7BED95-D592-485C-A289-CA1CC302BF6D}" destId="{8DA2257F-0CAD-4840-9B7D-4F7638EB7D2C}" srcOrd="0" destOrd="0" presId="urn:microsoft.com/office/officeart/2017/3/layout/DropPinTimeline"/>
    <dgm:cxn modelId="{B3A57FEB-8577-4461-BC98-F5FFB05D2FCF}" type="presParOf" srcId="{AE7BED95-D592-485C-A289-CA1CC302BF6D}" destId="{EAD4F170-99E8-4B1A-BD35-A8B4ED6B9104}" srcOrd="1" destOrd="0" presId="urn:microsoft.com/office/officeart/2017/3/layout/DropPinTimeline"/>
    <dgm:cxn modelId="{26C68A6A-1C9A-4609-ACC3-1E470FBF72AF}" type="presParOf" srcId="{B1B0ED1A-D6A7-444B-A64A-0388EF065DEB}" destId="{95BBEE2E-DC29-4915-9A99-4E239815FD56}" srcOrd="2" destOrd="0" presId="urn:microsoft.com/office/officeart/2017/3/layout/DropPinTimeline"/>
    <dgm:cxn modelId="{5CF9D2D1-5A89-4AE0-8B72-4B0B1D4C3743}" type="presParOf" srcId="{B1B0ED1A-D6A7-444B-A64A-0388EF065DEB}" destId="{4EA66401-D0A7-43BB-BDAE-C8AF78163D46}" srcOrd="3" destOrd="0" presId="urn:microsoft.com/office/officeart/2017/3/layout/DropPinTimeline"/>
    <dgm:cxn modelId="{4A322575-843D-44C4-A772-BB354A1FD7DC}" type="presParOf" srcId="{B1B0ED1A-D6A7-444B-A64A-0388EF065DEB}" destId="{8CAE446F-A9FC-4DCE-930F-90CE6B924861}" srcOrd="4" destOrd="0" presId="urn:microsoft.com/office/officeart/2017/3/layout/DropPinTimeline"/>
    <dgm:cxn modelId="{D82867DF-5ADE-4684-9610-AF451B91322D}" type="presParOf" srcId="{B1B0ED1A-D6A7-444B-A64A-0388EF065DEB}" destId="{7CD76D33-CA8A-46BB-AE9F-3320CA975DE2}"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F2F8FC-6868-4F17-BEF7-58C50E888AD3}"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A5409905-D3CC-4CC0-A9D0-BD0C85C98792}">
      <dgm:prSet custT="1"/>
      <dgm:spPr/>
      <dgm:t>
        <a:bodyPr/>
        <a:lstStyle/>
        <a:p>
          <a:pPr>
            <a:lnSpc>
              <a:spcPct val="100000"/>
            </a:lnSpc>
          </a:pPr>
          <a:r>
            <a:rPr lang="en-US" sz="1800" dirty="0"/>
            <a:t>A modern crisis </a:t>
          </a:r>
          <a:r>
            <a:rPr lang="en-US" sz="1800" b="1" dirty="0"/>
            <a:t>reducing access to community-based treatment</a:t>
          </a:r>
          <a:r>
            <a:rPr lang="en-US" sz="1800" dirty="0"/>
            <a:t>, and disproportionately </a:t>
          </a:r>
          <a:r>
            <a:rPr lang="en-US" sz="1800" b="1" dirty="0"/>
            <a:t>harming the poor and communities of color</a:t>
          </a:r>
        </a:p>
      </dgm:t>
    </dgm:pt>
    <dgm:pt modelId="{F4002227-95D4-467C-82D0-781373FDB12F}" type="parTrans" cxnId="{1CFC034B-7307-4C4B-B430-545FC2203848}">
      <dgm:prSet/>
      <dgm:spPr/>
      <dgm:t>
        <a:bodyPr/>
        <a:lstStyle/>
        <a:p>
          <a:endParaRPr lang="en-US" sz="4400"/>
        </a:p>
      </dgm:t>
    </dgm:pt>
    <dgm:pt modelId="{D9C4F859-289D-4195-A51C-7B7E12162D5D}" type="sibTrans" cxnId="{1CFC034B-7307-4C4B-B430-545FC2203848}">
      <dgm:prSet/>
      <dgm:spPr/>
      <dgm:t>
        <a:bodyPr/>
        <a:lstStyle/>
        <a:p>
          <a:endParaRPr lang="en-US" sz="3200"/>
        </a:p>
      </dgm:t>
    </dgm:pt>
    <dgm:pt modelId="{F4AA86E2-0F1F-4434-AC5D-6DC8047D59DE}">
      <dgm:prSet custT="1"/>
      <dgm:spPr/>
      <dgm:t>
        <a:bodyPr/>
        <a:lstStyle/>
        <a:p>
          <a:pPr>
            <a:lnSpc>
              <a:spcPct val="100000"/>
            </a:lnSpc>
          </a:pPr>
          <a:r>
            <a:rPr lang="en-US" sz="1800" dirty="0"/>
            <a:t>Nearly </a:t>
          </a:r>
          <a:r>
            <a:rPr lang="en-US" sz="1800" b="1" dirty="0"/>
            <a:t>80 percent </a:t>
          </a:r>
          <a:r>
            <a:rPr lang="en-US" sz="1800" dirty="0"/>
            <a:t>of people in federal prison, and </a:t>
          </a:r>
          <a:r>
            <a:rPr lang="en-US" sz="1800" b="1" dirty="0"/>
            <a:t>60 percent of people </a:t>
          </a:r>
          <a:r>
            <a:rPr lang="en-US" sz="1800" dirty="0"/>
            <a:t>in state prison for drug offenses are </a:t>
          </a:r>
          <a:r>
            <a:rPr lang="en-US" sz="1800" b="1" dirty="0"/>
            <a:t>African-American or Latino</a:t>
          </a:r>
        </a:p>
      </dgm:t>
    </dgm:pt>
    <dgm:pt modelId="{53BA8B21-6FEE-49BB-B430-2404BC737CE7}" type="parTrans" cxnId="{5AB1FA19-4AD8-4BD1-BBC2-9EC3B9FCDD65}">
      <dgm:prSet/>
      <dgm:spPr/>
      <dgm:t>
        <a:bodyPr/>
        <a:lstStyle/>
        <a:p>
          <a:endParaRPr lang="en-US" sz="4400"/>
        </a:p>
      </dgm:t>
    </dgm:pt>
    <dgm:pt modelId="{B9747E5F-4E32-4E9D-B498-51BBEA1DC925}" type="sibTrans" cxnId="{5AB1FA19-4AD8-4BD1-BBC2-9EC3B9FCDD65}">
      <dgm:prSet/>
      <dgm:spPr/>
      <dgm:t>
        <a:bodyPr/>
        <a:lstStyle/>
        <a:p>
          <a:endParaRPr lang="en-US" sz="3200"/>
        </a:p>
      </dgm:t>
    </dgm:pt>
    <dgm:pt modelId="{93669EED-403D-4D9C-89A5-C62C91C633EF}">
      <dgm:prSet custT="1"/>
      <dgm:spPr/>
      <dgm:t>
        <a:bodyPr/>
        <a:lstStyle/>
        <a:p>
          <a:pPr>
            <a:lnSpc>
              <a:spcPct val="100000"/>
            </a:lnSpc>
          </a:pPr>
          <a:r>
            <a:rPr lang="en-US" sz="1800" b="1" dirty="0"/>
            <a:t>Correctional facilities worsen drug-user health</a:t>
          </a:r>
          <a:r>
            <a:rPr lang="en-US" sz="1800" dirty="0"/>
            <a:t> and drug-use disorders, making </a:t>
          </a:r>
          <a:r>
            <a:rPr lang="en-US" sz="1800" b="1" dirty="0"/>
            <a:t>returning citizens far more likely to experience overdose</a:t>
          </a:r>
        </a:p>
      </dgm:t>
    </dgm:pt>
    <dgm:pt modelId="{5EADFCD3-67A7-40F0-A269-20CD8A24E653}" type="parTrans" cxnId="{DDAF16D9-0CBA-4392-A15A-26E04CDCF95A}">
      <dgm:prSet/>
      <dgm:spPr/>
      <dgm:t>
        <a:bodyPr/>
        <a:lstStyle/>
        <a:p>
          <a:endParaRPr lang="en-US" sz="4400"/>
        </a:p>
      </dgm:t>
    </dgm:pt>
    <dgm:pt modelId="{DE569252-E821-4B91-9FD5-366AE0747FD0}" type="sibTrans" cxnId="{DDAF16D9-0CBA-4392-A15A-26E04CDCF95A}">
      <dgm:prSet/>
      <dgm:spPr/>
      <dgm:t>
        <a:bodyPr/>
        <a:lstStyle/>
        <a:p>
          <a:endParaRPr lang="en-US" sz="3200"/>
        </a:p>
      </dgm:t>
    </dgm:pt>
    <dgm:pt modelId="{244AD909-2987-48E5-8D73-F10E27C2BEDD}" type="pres">
      <dgm:prSet presAssocID="{A7F2F8FC-6868-4F17-BEF7-58C50E888AD3}" presName="root" presStyleCnt="0">
        <dgm:presLayoutVars>
          <dgm:dir/>
          <dgm:resizeHandles val="exact"/>
        </dgm:presLayoutVars>
      </dgm:prSet>
      <dgm:spPr/>
      <dgm:t>
        <a:bodyPr/>
        <a:lstStyle/>
        <a:p>
          <a:endParaRPr lang="en-US"/>
        </a:p>
      </dgm:t>
    </dgm:pt>
    <dgm:pt modelId="{85F0633B-4AAE-4A69-914D-CFFFF0048D42}" type="pres">
      <dgm:prSet presAssocID="{A5409905-D3CC-4CC0-A9D0-BD0C85C98792}" presName="compNode" presStyleCnt="0"/>
      <dgm:spPr/>
    </dgm:pt>
    <dgm:pt modelId="{03F55F44-D71A-46E3-8F25-F40723332FF6}" type="pres">
      <dgm:prSet presAssocID="{A5409905-D3CC-4CC0-A9D0-BD0C85C98792}" presName="iconRect" presStyleLbl="node1" presStyleIdx="0" presStyleCnt="3" custLinFactNeighborX="-7303" custLinFactNeighborY="-735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cales of Justice"/>
        </a:ext>
      </dgm:extLst>
    </dgm:pt>
    <dgm:pt modelId="{FAB5C624-3320-411A-936E-BD4260DD1958}" type="pres">
      <dgm:prSet presAssocID="{A5409905-D3CC-4CC0-A9D0-BD0C85C98792}" presName="spaceRect" presStyleCnt="0"/>
      <dgm:spPr/>
    </dgm:pt>
    <dgm:pt modelId="{D03B0F7D-3F83-43F7-A046-B7D2A93B5CB1}" type="pres">
      <dgm:prSet presAssocID="{A5409905-D3CC-4CC0-A9D0-BD0C85C98792}" presName="textRect" presStyleLbl="revTx" presStyleIdx="0" presStyleCnt="3" custScaleX="137401" custLinFactNeighborX="-2754" custLinFactNeighborY="-5939">
        <dgm:presLayoutVars>
          <dgm:chMax val="1"/>
          <dgm:chPref val="1"/>
        </dgm:presLayoutVars>
      </dgm:prSet>
      <dgm:spPr/>
      <dgm:t>
        <a:bodyPr/>
        <a:lstStyle/>
        <a:p>
          <a:endParaRPr lang="en-US"/>
        </a:p>
      </dgm:t>
    </dgm:pt>
    <dgm:pt modelId="{1F90F4AC-0F83-4592-AB25-E3D5342CEEE0}" type="pres">
      <dgm:prSet presAssocID="{D9C4F859-289D-4195-A51C-7B7E12162D5D}" presName="sibTrans" presStyleCnt="0"/>
      <dgm:spPr/>
    </dgm:pt>
    <dgm:pt modelId="{7970EF3D-E757-4378-8C97-3CF5327C84A8}" type="pres">
      <dgm:prSet presAssocID="{F4AA86E2-0F1F-4434-AC5D-6DC8047D59DE}" presName="compNode" presStyleCnt="0"/>
      <dgm:spPr/>
    </dgm:pt>
    <dgm:pt modelId="{BC364494-2B2A-460B-A89F-8C0CDA26470A}" type="pres">
      <dgm:prSet presAssocID="{F4AA86E2-0F1F-4434-AC5D-6DC8047D59DE}" presName="iconRect" presStyleLbl="node1" presStyleIdx="1" presStyleCnt="3" custLinFactNeighborX="-17803" custLinFactNeighborY="-7009"/>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Jail"/>
        </a:ext>
      </dgm:extLst>
    </dgm:pt>
    <dgm:pt modelId="{4EF1C93F-C3A4-45B2-A9A1-41DD0CE95870}" type="pres">
      <dgm:prSet presAssocID="{F4AA86E2-0F1F-4434-AC5D-6DC8047D59DE}" presName="spaceRect" presStyleCnt="0"/>
      <dgm:spPr/>
    </dgm:pt>
    <dgm:pt modelId="{E8B02BF1-78E3-4F50-9F09-270AB2834BEC}" type="pres">
      <dgm:prSet presAssocID="{F4AA86E2-0F1F-4434-AC5D-6DC8047D59DE}" presName="textRect" presStyleLbl="revTx" presStyleIdx="1" presStyleCnt="3" custScaleX="152355" custLinFactNeighborX="-5966" custLinFactNeighborY="-9071">
        <dgm:presLayoutVars>
          <dgm:chMax val="1"/>
          <dgm:chPref val="1"/>
        </dgm:presLayoutVars>
      </dgm:prSet>
      <dgm:spPr/>
      <dgm:t>
        <a:bodyPr/>
        <a:lstStyle/>
        <a:p>
          <a:endParaRPr lang="en-US"/>
        </a:p>
      </dgm:t>
    </dgm:pt>
    <dgm:pt modelId="{04635DED-7FD3-4053-9F44-88A91B0C2D92}" type="pres">
      <dgm:prSet presAssocID="{B9747E5F-4E32-4E9D-B498-51BBEA1DC925}" presName="sibTrans" presStyleCnt="0"/>
      <dgm:spPr/>
    </dgm:pt>
    <dgm:pt modelId="{D8335960-DF21-4194-8234-F91E7A33F16A}" type="pres">
      <dgm:prSet presAssocID="{93669EED-403D-4D9C-89A5-C62C91C633EF}" presName="compNode" presStyleCnt="0"/>
      <dgm:spPr/>
    </dgm:pt>
    <dgm:pt modelId="{842A8CF9-586B-46FB-A8B7-0C8822A096A2}" type="pres">
      <dgm:prSet presAssocID="{93669EED-403D-4D9C-89A5-C62C91C633EF}" presName="iconRect" presStyleLbl="node1" presStyleIdx="2" presStyleCnt="3" custLinFactNeighborX="1386" custLinFactNeighborY="1761"/>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Medicine"/>
        </a:ext>
      </dgm:extLst>
    </dgm:pt>
    <dgm:pt modelId="{8907A2D4-0CA8-49D2-88FB-24EC677DA6AB}" type="pres">
      <dgm:prSet presAssocID="{93669EED-403D-4D9C-89A5-C62C91C633EF}" presName="spaceRect" presStyleCnt="0"/>
      <dgm:spPr/>
    </dgm:pt>
    <dgm:pt modelId="{57BBAFBA-362A-44B7-BB3A-8A9E982F8EF8}" type="pres">
      <dgm:prSet presAssocID="{93669EED-403D-4D9C-89A5-C62C91C633EF}" presName="textRect" presStyleLbl="revTx" presStyleIdx="2" presStyleCnt="3" custScaleX="131411" custScaleY="105216" custLinFactNeighborX="11145" custLinFactNeighborY="-5742">
        <dgm:presLayoutVars>
          <dgm:chMax val="1"/>
          <dgm:chPref val="1"/>
        </dgm:presLayoutVars>
      </dgm:prSet>
      <dgm:spPr/>
      <dgm:t>
        <a:bodyPr/>
        <a:lstStyle/>
        <a:p>
          <a:endParaRPr lang="en-US"/>
        </a:p>
      </dgm:t>
    </dgm:pt>
  </dgm:ptLst>
  <dgm:cxnLst>
    <dgm:cxn modelId="{A4689246-A2CA-4380-8E90-A99B323DE631}" type="presOf" srcId="{A7F2F8FC-6868-4F17-BEF7-58C50E888AD3}" destId="{244AD909-2987-48E5-8D73-F10E27C2BEDD}" srcOrd="0" destOrd="0" presId="urn:microsoft.com/office/officeart/2018/2/layout/IconLabelList"/>
    <dgm:cxn modelId="{047B9B45-EAE0-4F1E-9D15-3DF097D2B5CF}" type="presOf" srcId="{93669EED-403D-4D9C-89A5-C62C91C633EF}" destId="{57BBAFBA-362A-44B7-BB3A-8A9E982F8EF8}" srcOrd="0" destOrd="0" presId="urn:microsoft.com/office/officeart/2018/2/layout/IconLabelList"/>
    <dgm:cxn modelId="{F1AEE6EA-3566-480E-B5CC-130BCAD7B149}" type="presOf" srcId="{A5409905-D3CC-4CC0-A9D0-BD0C85C98792}" destId="{D03B0F7D-3F83-43F7-A046-B7D2A93B5CB1}" srcOrd="0" destOrd="0" presId="urn:microsoft.com/office/officeart/2018/2/layout/IconLabelList"/>
    <dgm:cxn modelId="{DDAF16D9-0CBA-4392-A15A-26E04CDCF95A}" srcId="{A7F2F8FC-6868-4F17-BEF7-58C50E888AD3}" destId="{93669EED-403D-4D9C-89A5-C62C91C633EF}" srcOrd="2" destOrd="0" parTransId="{5EADFCD3-67A7-40F0-A269-20CD8A24E653}" sibTransId="{DE569252-E821-4B91-9FD5-366AE0747FD0}"/>
    <dgm:cxn modelId="{FF4608EF-30CC-4EEC-8251-3E64F545D62F}" type="presOf" srcId="{F4AA86E2-0F1F-4434-AC5D-6DC8047D59DE}" destId="{E8B02BF1-78E3-4F50-9F09-270AB2834BEC}" srcOrd="0" destOrd="0" presId="urn:microsoft.com/office/officeart/2018/2/layout/IconLabelList"/>
    <dgm:cxn modelId="{5AB1FA19-4AD8-4BD1-BBC2-9EC3B9FCDD65}" srcId="{A7F2F8FC-6868-4F17-BEF7-58C50E888AD3}" destId="{F4AA86E2-0F1F-4434-AC5D-6DC8047D59DE}" srcOrd="1" destOrd="0" parTransId="{53BA8B21-6FEE-49BB-B430-2404BC737CE7}" sibTransId="{B9747E5F-4E32-4E9D-B498-51BBEA1DC925}"/>
    <dgm:cxn modelId="{1CFC034B-7307-4C4B-B430-545FC2203848}" srcId="{A7F2F8FC-6868-4F17-BEF7-58C50E888AD3}" destId="{A5409905-D3CC-4CC0-A9D0-BD0C85C98792}" srcOrd="0" destOrd="0" parTransId="{F4002227-95D4-467C-82D0-781373FDB12F}" sibTransId="{D9C4F859-289D-4195-A51C-7B7E12162D5D}"/>
    <dgm:cxn modelId="{1631553A-E5C7-451D-9E83-CFF991F66103}" type="presParOf" srcId="{244AD909-2987-48E5-8D73-F10E27C2BEDD}" destId="{85F0633B-4AAE-4A69-914D-CFFFF0048D42}" srcOrd="0" destOrd="0" presId="urn:microsoft.com/office/officeart/2018/2/layout/IconLabelList"/>
    <dgm:cxn modelId="{5EFF7ACE-49A6-4D73-8599-6532A12D4BCB}" type="presParOf" srcId="{85F0633B-4AAE-4A69-914D-CFFFF0048D42}" destId="{03F55F44-D71A-46E3-8F25-F40723332FF6}" srcOrd="0" destOrd="0" presId="urn:microsoft.com/office/officeart/2018/2/layout/IconLabelList"/>
    <dgm:cxn modelId="{10A6A81F-391C-4F73-ACA6-57BC14D5A903}" type="presParOf" srcId="{85F0633B-4AAE-4A69-914D-CFFFF0048D42}" destId="{FAB5C624-3320-411A-936E-BD4260DD1958}" srcOrd="1" destOrd="0" presId="urn:microsoft.com/office/officeart/2018/2/layout/IconLabelList"/>
    <dgm:cxn modelId="{75C0F273-F8BD-47F6-8FDB-A026766D53BF}" type="presParOf" srcId="{85F0633B-4AAE-4A69-914D-CFFFF0048D42}" destId="{D03B0F7D-3F83-43F7-A046-B7D2A93B5CB1}" srcOrd="2" destOrd="0" presId="urn:microsoft.com/office/officeart/2018/2/layout/IconLabelList"/>
    <dgm:cxn modelId="{A9CC8C12-3340-4901-A84B-E3AA44ECD593}" type="presParOf" srcId="{244AD909-2987-48E5-8D73-F10E27C2BEDD}" destId="{1F90F4AC-0F83-4592-AB25-E3D5342CEEE0}" srcOrd="1" destOrd="0" presId="urn:microsoft.com/office/officeart/2018/2/layout/IconLabelList"/>
    <dgm:cxn modelId="{76543C01-788F-4AC4-9561-4A4605D07777}" type="presParOf" srcId="{244AD909-2987-48E5-8D73-F10E27C2BEDD}" destId="{7970EF3D-E757-4378-8C97-3CF5327C84A8}" srcOrd="2" destOrd="0" presId="urn:microsoft.com/office/officeart/2018/2/layout/IconLabelList"/>
    <dgm:cxn modelId="{E7558154-C4A2-44CF-AFF3-2EDC91E1621B}" type="presParOf" srcId="{7970EF3D-E757-4378-8C97-3CF5327C84A8}" destId="{BC364494-2B2A-460B-A89F-8C0CDA26470A}" srcOrd="0" destOrd="0" presId="urn:microsoft.com/office/officeart/2018/2/layout/IconLabelList"/>
    <dgm:cxn modelId="{552288E5-D53F-4340-B2C0-382A8A01FA27}" type="presParOf" srcId="{7970EF3D-E757-4378-8C97-3CF5327C84A8}" destId="{4EF1C93F-C3A4-45B2-A9A1-41DD0CE95870}" srcOrd="1" destOrd="0" presId="urn:microsoft.com/office/officeart/2018/2/layout/IconLabelList"/>
    <dgm:cxn modelId="{D7397E04-5739-41D9-BA39-0410AED5B0EE}" type="presParOf" srcId="{7970EF3D-E757-4378-8C97-3CF5327C84A8}" destId="{E8B02BF1-78E3-4F50-9F09-270AB2834BEC}" srcOrd="2" destOrd="0" presId="urn:microsoft.com/office/officeart/2018/2/layout/IconLabelList"/>
    <dgm:cxn modelId="{3A956001-E088-4D20-9E63-674FBCA618BF}" type="presParOf" srcId="{244AD909-2987-48E5-8D73-F10E27C2BEDD}" destId="{04635DED-7FD3-4053-9F44-88A91B0C2D92}" srcOrd="3" destOrd="0" presId="urn:microsoft.com/office/officeart/2018/2/layout/IconLabelList"/>
    <dgm:cxn modelId="{6C244519-A406-4E16-92E0-7987A094FD26}" type="presParOf" srcId="{244AD909-2987-48E5-8D73-F10E27C2BEDD}" destId="{D8335960-DF21-4194-8234-F91E7A33F16A}" srcOrd="4" destOrd="0" presId="urn:microsoft.com/office/officeart/2018/2/layout/IconLabelList"/>
    <dgm:cxn modelId="{9FB58A97-A23E-4960-B7C2-F65FF2629375}" type="presParOf" srcId="{D8335960-DF21-4194-8234-F91E7A33F16A}" destId="{842A8CF9-586B-46FB-A8B7-0C8822A096A2}" srcOrd="0" destOrd="0" presId="urn:microsoft.com/office/officeart/2018/2/layout/IconLabelList"/>
    <dgm:cxn modelId="{82FA8FE1-3200-48FD-B877-5D67B68936C5}" type="presParOf" srcId="{D8335960-DF21-4194-8234-F91E7A33F16A}" destId="{8907A2D4-0CA8-49D2-88FB-24EC677DA6AB}" srcOrd="1" destOrd="0" presId="urn:microsoft.com/office/officeart/2018/2/layout/IconLabelList"/>
    <dgm:cxn modelId="{7397C297-8058-44F2-A5A0-9AFB28D787B1}" type="presParOf" srcId="{D8335960-DF21-4194-8234-F91E7A33F16A}" destId="{57BBAFBA-362A-44B7-BB3A-8A9E982F8EF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214240-BA82-4ED1-856B-701C006ED50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62E0877-A567-4373-961C-ED32C182C065}">
      <dgm:prSet custT="1"/>
      <dgm:spPr/>
      <dgm:t>
        <a:bodyPr/>
        <a:lstStyle/>
        <a:p>
          <a:pPr>
            <a:lnSpc>
              <a:spcPct val="100000"/>
            </a:lnSpc>
            <a:defRPr cap="all"/>
          </a:pPr>
          <a:r>
            <a:rPr lang="en-US" sz="1400" dirty="0"/>
            <a:t>Racial minorities and people living in poverty have </a:t>
          </a:r>
          <a:r>
            <a:rPr lang="en-US" sz="1400" b="1" dirty="0"/>
            <a:t>unmet treatment needs</a:t>
          </a:r>
        </a:p>
      </dgm:t>
    </dgm:pt>
    <dgm:pt modelId="{9888F2EB-0CF8-47AA-BBB6-7CFDEBB59FF3}" type="parTrans" cxnId="{A73CBFF2-D88B-4DEB-AE51-AD7206202A40}">
      <dgm:prSet/>
      <dgm:spPr/>
      <dgm:t>
        <a:bodyPr/>
        <a:lstStyle/>
        <a:p>
          <a:endParaRPr lang="en-US" sz="1400"/>
        </a:p>
      </dgm:t>
    </dgm:pt>
    <dgm:pt modelId="{8B37D572-BC0E-48F9-951B-9CAC4425E1EE}" type="sibTrans" cxnId="{A73CBFF2-D88B-4DEB-AE51-AD7206202A40}">
      <dgm:prSet/>
      <dgm:spPr/>
      <dgm:t>
        <a:bodyPr/>
        <a:lstStyle/>
        <a:p>
          <a:endParaRPr lang="en-US" sz="1400"/>
        </a:p>
      </dgm:t>
    </dgm:pt>
    <dgm:pt modelId="{639C22A5-0B9D-4CBA-AC2D-0108C2A10BE9}">
      <dgm:prSet custT="1"/>
      <dgm:spPr/>
      <dgm:t>
        <a:bodyPr/>
        <a:lstStyle/>
        <a:p>
          <a:pPr>
            <a:lnSpc>
              <a:spcPct val="100000"/>
            </a:lnSpc>
            <a:defRPr cap="all"/>
          </a:pPr>
          <a:r>
            <a:rPr lang="en-US" sz="1400" dirty="0"/>
            <a:t>In 2017, </a:t>
          </a:r>
          <a:r>
            <a:rPr lang="en-US" sz="1400" b="1" dirty="0"/>
            <a:t>African Americans living in Chicago</a:t>
          </a:r>
          <a:r>
            <a:rPr lang="en-US" sz="1400" dirty="0"/>
            <a:t> were nearly </a:t>
          </a:r>
          <a:r>
            <a:rPr lang="en-US" sz="1400" b="1" dirty="0"/>
            <a:t>2X more likely than their White counterparts </a:t>
          </a:r>
          <a:r>
            <a:rPr lang="en-US" sz="1400" dirty="0"/>
            <a:t>to experience a fatal drug overdose</a:t>
          </a:r>
        </a:p>
      </dgm:t>
    </dgm:pt>
    <dgm:pt modelId="{4D8F4E9E-9EAC-46D7-87F9-5A928E8CEF89}" type="parTrans" cxnId="{AC1BDD83-8893-4D86-A529-2D594E6129B8}">
      <dgm:prSet/>
      <dgm:spPr/>
      <dgm:t>
        <a:bodyPr/>
        <a:lstStyle/>
        <a:p>
          <a:endParaRPr lang="en-US" sz="1400"/>
        </a:p>
      </dgm:t>
    </dgm:pt>
    <dgm:pt modelId="{206B61C2-5147-405D-B00E-C8ACD9B71DC5}" type="sibTrans" cxnId="{AC1BDD83-8893-4D86-A529-2D594E6129B8}">
      <dgm:prSet/>
      <dgm:spPr/>
      <dgm:t>
        <a:bodyPr/>
        <a:lstStyle/>
        <a:p>
          <a:endParaRPr lang="en-US" sz="1400"/>
        </a:p>
      </dgm:t>
    </dgm:pt>
    <dgm:pt modelId="{FF271BF4-0284-49CB-862E-E7E2C7AB96EF}">
      <dgm:prSet custT="1"/>
      <dgm:spPr/>
      <dgm:t>
        <a:bodyPr/>
        <a:lstStyle/>
        <a:p>
          <a:pPr>
            <a:lnSpc>
              <a:spcPct val="100000"/>
            </a:lnSpc>
            <a:defRPr cap="all"/>
          </a:pPr>
          <a:r>
            <a:rPr lang="en-US" sz="1400" b="1"/>
            <a:t>Those living under conditions of “High” economic hardship </a:t>
          </a:r>
          <a:r>
            <a:rPr lang="en-US" sz="1400"/>
            <a:t>were similarly </a:t>
          </a:r>
          <a:r>
            <a:rPr lang="en-US" sz="1400" b="1"/>
            <a:t>OVER 2X more likely</a:t>
          </a:r>
          <a:r>
            <a:rPr lang="en-US" sz="1400"/>
            <a:t> Than Wealthier peers to experience a fatal drug overdose</a:t>
          </a:r>
        </a:p>
      </dgm:t>
    </dgm:pt>
    <dgm:pt modelId="{CBB746EB-17E5-45FA-B489-826627AB2408}" type="parTrans" cxnId="{0920DCF3-A158-4746-BB66-C2B5CB5A5494}">
      <dgm:prSet/>
      <dgm:spPr/>
      <dgm:t>
        <a:bodyPr/>
        <a:lstStyle/>
        <a:p>
          <a:endParaRPr lang="en-US" sz="1400"/>
        </a:p>
      </dgm:t>
    </dgm:pt>
    <dgm:pt modelId="{F11E4076-C9A7-4E70-8B67-1EA5E3C80289}" type="sibTrans" cxnId="{0920DCF3-A158-4746-BB66-C2B5CB5A5494}">
      <dgm:prSet/>
      <dgm:spPr/>
      <dgm:t>
        <a:bodyPr/>
        <a:lstStyle/>
        <a:p>
          <a:endParaRPr lang="en-US" sz="1400"/>
        </a:p>
      </dgm:t>
    </dgm:pt>
    <dgm:pt modelId="{8E6FE25F-434B-4A87-AD0C-FE7E1C6C2868}">
      <dgm:prSet custT="1"/>
      <dgm:spPr/>
      <dgm:t>
        <a:bodyPr/>
        <a:lstStyle/>
        <a:p>
          <a:pPr>
            <a:lnSpc>
              <a:spcPct val="100000"/>
            </a:lnSpc>
            <a:defRPr cap="all"/>
          </a:pPr>
          <a:r>
            <a:rPr lang="en-US" sz="1400" b="1"/>
            <a:t>In Illinois</a:t>
          </a:r>
          <a:r>
            <a:rPr lang="en-US" sz="1400"/>
            <a:t>, newly diagnosed cases of HIV among injection drug-users were </a:t>
          </a:r>
          <a:r>
            <a:rPr lang="en-US" sz="1400" b="1"/>
            <a:t>46 percent more common among African Americans than Whites</a:t>
          </a:r>
        </a:p>
      </dgm:t>
    </dgm:pt>
    <dgm:pt modelId="{AAD1BD3B-6D75-4082-9FD3-0815F70ECEC6}" type="parTrans" cxnId="{F5ADCA85-0471-4427-9A1E-8BE0151F8C4E}">
      <dgm:prSet/>
      <dgm:spPr/>
      <dgm:t>
        <a:bodyPr/>
        <a:lstStyle/>
        <a:p>
          <a:endParaRPr lang="en-US" sz="1400"/>
        </a:p>
      </dgm:t>
    </dgm:pt>
    <dgm:pt modelId="{B1AC0B8F-B568-4653-8AE6-DB970F68F3DC}" type="sibTrans" cxnId="{F5ADCA85-0471-4427-9A1E-8BE0151F8C4E}">
      <dgm:prSet/>
      <dgm:spPr/>
      <dgm:t>
        <a:bodyPr/>
        <a:lstStyle/>
        <a:p>
          <a:endParaRPr lang="en-US" sz="1400"/>
        </a:p>
      </dgm:t>
    </dgm:pt>
    <dgm:pt modelId="{E61B0CD7-BC93-4B9B-B9F3-EC1F1F85A9FB}">
      <dgm:prSet custT="1"/>
      <dgm:spPr/>
      <dgm:t>
        <a:bodyPr/>
        <a:lstStyle/>
        <a:p>
          <a:pPr>
            <a:lnSpc>
              <a:spcPct val="100000"/>
            </a:lnSpc>
            <a:defRPr cap="all"/>
          </a:pPr>
          <a:r>
            <a:rPr lang="en-US" sz="1400" b="1" dirty="0"/>
            <a:t>African Americans are also 33 times less </a:t>
          </a:r>
          <a:r>
            <a:rPr lang="en-US" sz="1400" dirty="0"/>
            <a:t>likely to be prescribed buprenorphine</a:t>
          </a:r>
        </a:p>
      </dgm:t>
    </dgm:pt>
    <dgm:pt modelId="{5D55D32F-08F9-4588-88F9-9FB79A074D71}" type="parTrans" cxnId="{CF238C5D-02FB-490B-9A52-0840D6DBE187}">
      <dgm:prSet/>
      <dgm:spPr/>
      <dgm:t>
        <a:bodyPr/>
        <a:lstStyle/>
        <a:p>
          <a:endParaRPr lang="en-US" sz="1400"/>
        </a:p>
      </dgm:t>
    </dgm:pt>
    <dgm:pt modelId="{748D5BD6-D0A8-4E89-9A11-8863DADA18D1}" type="sibTrans" cxnId="{CF238C5D-02FB-490B-9A52-0840D6DBE187}">
      <dgm:prSet/>
      <dgm:spPr/>
      <dgm:t>
        <a:bodyPr/>
        <a:lstStyle/>
        <a:p>
          <a:endParaRPr lang="en-US" sz="1400"/>
        </a:p>
      </dgm:t>
    </dgm:pt>
    <dgm:pt modelId="{C76FBAAA-4001-49A3-8EC5-5491104D4228}" type="pres">
      <dgm:prSet presAssocID="{5B214240-BA82-4ED1-856B-701C006ED505}" presName="root" presStyleCnt="0">
        <dgm:presLayoutVars>
          <dgm:dir/>
          <dgm:resizeHandles val="exact"/>
        </dgm:presLayoutVars>
      </dgm:prSet>
      <dgm:spPr/>
      <dgm:t>
        <a:bodyPr/>
        <a:lstStyle/>
        <a:p>
          <a:endParaRPr lang="en-US"/>
        </a:p>
      </dgm:t>
    </dgm:pt>
    <dgm:pt modelId="{9D589A1F-F060-4B26-86B5-DEC6329AA5D0}" type="pres">
      <dgm:prSet presAssocID="{762E0877-A567-4373-961C-ED32C182C065}" presName="compNode" presStyleCnt="0"/>
      <dgm:spPr/>
    </dgm:pt>
    <dgm:pt modelId="{B13E7AAD-C4CF-4EDB-9295-5F8CD3CB8AA6}" type="pres">
      <dgm:prSet presAssocID="{762E0877-A567-4373-961C-ED32C182C065}" presName="iconBgRect" presStyleLbl="bgShp" presStyleIdx="0" presStyleCnt="5"/>
      <dgm:spPr/>
    </dgm:pt>
    <dgm:pt modelId="{CEE1CFD6-94A8-4605-9BE5-A31061ED51FE}" type="pres">
      <dgm:prSet presAssocID="{762E0877-A567-4373-961C-ED32C182C065}"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23422DCB-9404-417B-9D72-A1A1FEFA77C0}" type="pres">
      <dgm:prSet presAssocID="{762E0877-A567-4373-961C-ED32C182C065}" presName="spaceRect" presStyleCnt="0"/>
      <dgm:spPr/>
    </dgm:pt>
    <dgm:pt modelId="{A1D483A7-4115-4F5F-8364-C6100B04BFA5}" type="pres">
      <dgm:prSet presAssocID="{762E0877-A567-4373-961C-ED32C182C065}" presName="textRect" presStyleLbl="revTx" presStyleIdx="0" presStyleCnt="5">
        <dgm:presLayoutVars>
          <dgm:chMax val="1"/>
          <dgm:chPref val="1"/>
        </dgm:presLayoutVars>
      </dgm:prSet>
      <dgm:spPr/>
      <dgm:t>
        <a:bodyPr/>
        <a:lstStyle/>
        <a:p>
          <a:endParaRPr lang="en-US"/>
        </a:p>
      </dgm:t>
    </dgm:pt>
    <dgm:pt modelId="{76DA411B-9AF0-4304-83F0-F07879AF7D4C}" type="pres">
      <dgm:prSet presAssocID="{8B37D572-BC0E-48F9-951B-9CAC4425E1EE}" presName="sibTrans" presStyleCnt="0"/>
      <dgm:spPr/>
    </dgm:pt>
    <dgm:pt modelId="{96AB9D34-CC22-4C0E-9FC1-D6CFA5EC0BBB}" type="pres">
      <dgm:prSet presAssocID="{639C22A5-0B9D-4CBA-AC2D-0108C2A10BE9}" presName="compNode" presStyleCnt="0"/>
      <dgm:spPr/>
    </dgm:pt>
    <dgm:pt modelId="{B7B1E657-36C6-48E8-B01F-6EB2E7D4B611}" type="pres">
      <dgm:prSet presAssocID="{639C22A5-0B9D-4CBA-AC2D-0108C2A10BE9}" presName="iconBgRect" presStyleLbl="bgShp" presStyleIdx="1" presStyleCnt="5"/>
      <dgm:spPr/>
    </dgm:pt>
    <dgm:pt modelId="{E6F0E626-453B-48A8-B2FF-1F3D936FADFC}" type="pres">
      <dgm:prSet presAssocID="{639C22A5-0B9D-4CBA-AC2D-0108C2A10BE9}"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Medicine"/>
        </a:ext>
      </dgm:extLst>
    </dgm:pt>
    <dgm:pt modelId="{B4F57155-65DC-4F7F-AAE0-00F46BA2AEEB}" type="pres">
      <dgm:prSet presAssocID="{639C22A5-0B9D-4CBA-AC2D-0108C2A10BE9}" presName="spaceRect" presStyleCnt="0"/>
      <dgm:spPr/>
    </dgm:pt>
    <dgm:pt modelId="{75DECEAB-39B5-4A1E-90CB-5A5F36E0962D}" type="pres">
      <dgm:prSet presAssocID="{639C22A5-0B9D-4CBA-AC2D-0108C2A10BE9}" presName="textRect" presStyleLbl="revTx" presStyleIdx="1" presStyleCnt="5">
        <dgm:presLayoutVars>
          <dgm:chMax val="1"/>
          <dgm:chPref val="1"/>
        </dgm:presLayoutVars>
      </dgm:prSet>
      <dgm:spPr/>
      <dgm:t>
        <a:bodyPr/>
        <a:lstStyle/>
        <a:p>
          <a:endParaRPr lang="en-US"/>
        </a:p>
      </dgm:t>
    </dgm:pt>
    <dgm:pt modelId="{17B7A01D-BABE-4098-A851-95E03AE6BADD}" type="pres">
      <dgm:prSet presAssocID="{206B61C2-5147-405D-B00E-C8ACD9B71DC5}" presName="sibTrans" presStyleCnt="0"/>
      <dgm:spPr/>
    </dgm:pt>
    <dgm:pt modelId="{E4C8D354-93FD-4912-BCEE-96330EB3BD61}" type="pres">
      <dgm:prSet presAssocID="{E61B0CD7-BC93-4B9B-B9F3-EC1F1F85A9FB}" presName="compNode" presStyleCnt="0"/>
      <dgm:spPr/>
    </dgm:pt>
    <dgm:pt modelId="{37D4B8C8-F6DD-4B4C-B7FB-C4038A083FC0}" type="pres">
      <dgm:prSet presAssocID="{E61B0CD7-BC93-4B9B-B9F3-EC1F1F85A9FB}" presName="iconBgRect" presStyleLbl="bgShp" presStyleIdx="2" presStyleCnt="5"/>
      <dgm:spPr/>
    </dgm:pt>
    <dgm:pt modelId="{F9F5977D-76B1-4BF8-BFB5-E424309A0F80}" type="pres">
      <dgm:prSet presAssocID="{E61B0CD7-BC93-4B9B-B9F3-EC1F1F85A9FB}"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Danger"/>
        </a:ext>
      </dgm:extLst>
    </dgm:pt>
    <dgm:pt modelId="{642B2155-36E1-4EBC-92D3-A27DE8C79288}" type="pres">
      <dgm:prSet presAssocID="{E61B0CD7-BC93-4B9B-B9F3-EC1F1F85A9FB}" presName="spaceRect" presStyleCnt="0"/>
      <dgm:spPr/>
    </dgm:pt>
    <dgm:pt modelId="{F1E20F53-1C9A-4DF2-9DCA-5F7204F3F233}" type="pres">
      <dgm:prSet presAssocID="{E61B0CD7-BC93-4B9B-B9F3-EC1F1F85A9FB}" presName="textRect" presStyleLbl="revTx" presStyleIdx="2" presStyleCnt="5">
        <dgm:presLayoutVars>
          <dgm:chMax val="1"/>
          <dgm:chPref val="1"/>
        </dgm:presLayoutVars>
      </dgm:prSet>
      <dgm:spPr/>
      <dgm:t>
        <a:bodyPr/>
        <a:lstStyle/>
        <a:p>
          <a:endParaRPr lang="en-US"/>
        </a:p>
      </dgm:t>
    </dgm:pt>
    <dgm:pt modelId="{18928B62-7BAA-44C0-99F9-3C4D5DCA9640}" type="pres">
      <dgm:prSet presAssocID="{748D5BD6-D0A8-4E89-9A11-8863DADA18D1}" presName="sibTrans" presStyleCnt="0"/>
      <dgm:spPr/>
    </dgm:pt>
    <dgm:pt modelId="{BF5A9D7F-5642-4495-9677-10B157014F79}" type="pres">
      <dgm:prSet presAssocID="{FF271BF4-0284-49CB-862E-E7E2C7AB96EF}" presName="compNode" presStyleCnt="0"/>
      <dgm:spPr/>
    </dgm:pt>
    <dgm:pt modelId="{2F6184FE-1AB6-4E13-B7A5-1C0CE0BFFDAD}" type="pres">
      <dgm:prSet presAssocID="{FF271BF4-0284-49CB-862E-E7E2C7AB96EF}" presName="iconBgRect" presStyleLbl="bgShp" presStyleIdx="3" presStyleCnt="5"/>
      <dgm:spPr/>
    </dgm:pt>
    <dgm:pt modelId="{FA701B61-E1FC-42AA-854C-FE0223AD6136}" type="pres">
      <dgm:prSet presAssocID="{FF271BF4-0284-49CB-862E-E7E2C7AB96EF}"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Needle"/>
        </a:ext>
      </dgm:extLst>
    </dgm:pt>
    <dgm:pt modelId="{FD13114D-5D94-4D31-B2AE-41B86B4A4595}" type="pres">
      <dgm:prSet presAssocID="{FF271BF4-0284-49CB-862E-E7E2C7AB96EF}" presName="spaceRect" presStyleCnt="0"/>
      <dgm:spPr/>
    </dgm:pt>
    <dgm:pt modelId="{1C7CA604-19B5-4E28-B5E5-3BF261915CD4}" type="pres">
      <dgm:prSet presAssocID="{FF271BF4-0284-49CB-862E-E7E2C7AB96EF}" presName="textRect" presStyleLbl="revTx" presStyleIdx="3" presStyleCnt="5">
        <dgm:presLayoutVars>
          <dgm:chMax val="1"/>
          <dgm:chPref val="1"/>
        </dgm:presLayoutVars>
      </dgm:prSet>
      <dgm:spPr/>
      <dgm:t>
        <a:bodyPr/>
        <a:lstStyle/>
        <a:p>
          <a:endParaRPr lang="en-US"/>
        </a:p>
      </dgm:t>
    </dgm:pt>
    <dgm:pt modelId="{B83E29AF-6552-4E30-8CD1-FD344958A8E1}" type="pres">
      <dgm:prSet presAssocID="{F11E4076-C9A7-4E70-8B67-1EA5E3C80289}" presName="sibTrans" presStyleCnt="0"/>
      <dgm:spPr/>
    </dgm:pt>
    <dgm:pt modelId="{D643867C-3502-4DFA-A8FB-7A1BDE116A6C}" type="pres">
      <dgm:prSet presAssocID="{8E6FE25F-434B-4A87-AD0C-FE7E1C6C2868}" presName="compNode" presStyleCnt="0"/>
      <dgm:spPr/>
    </dgm:pt>
    <dgm:pt modelId="{307C5679-009F-4E33-9A4A-B1A478A3A13B}" type="pres">
      <dgm:prSet presAssocID="{8E6FE25F-434B-4A87-AD0C-FE7E1C6C2868}" presName="iconBgRect" presStyleLbl="bgShp" presStyleIdx="4" presStyleCnt="5"/>
      <dgm:spPr/>
    </dgm:pt>
    <dgm:pt modelId="{E5FF43FE-9FE5-4AC0-97E4-7AF7CAB98117}" type="pres">
      <dgm:prSet presAssocID="{8E6FE25F-434B-4A87-AD0C-FE7E1C6C2868}"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Money"/>
        </a:ext>
      </dgm:extLst>
    </dgm:pt>
    <dgm:pt modelId="{29055B23-8887-47D8-8345-5FF263B53409}" type="pres">
      <dgm:prSet presAssocID="{8E6FE25F-434B-4A87-AD0C-FE7E1C6C2868}" presName="spaceRect" presStyleCnt="0"/>
      <dgm:spPr/>
    </dgm:pt>
    <dgm:pt modelId="{AE395C31-EEF5-4166-8926-BE5C3E26A619}" type="pres">
      <dgm:prSet presAssocID="{8E6FE25F-434B-4A87-AD0C-FE7E1C6C2868}" presName="textRect" presStyleLbl="revTx" presStyleIdx="4" presStyleCnt="5">
        <dgm:presLayoutVars>
          <dgm:chMax val="1"/>
          <dgm:chPref val="1"/>
        </dgm:presLayoutVars>
      </dgm:prSet>
      <dgm:spPr/>
      <dgm:t>
        <a:bodyPr/>
        <a:lstStyle/>
        <a:p>
          <a:endParaRPr lang="en-US"/>
        </a:p>
      </dgm:t>
    </dgm:pt>
  </dgm:ptLst>
  <dgm:cxnLst>
    <dgm:cxn modelId="{D99AC86A-6C96-4605-A554-CD134254A576}" type="presOf" srcId="{5B214240-BA82-4ED1-856B-701C006ED505}" destId="{C76FBAAA-4001-49A3-8EC5-5491104D4228}" srcOrd="0" destOrd="0" presId="urn:microsoft.com/office/officeart/2018/5/layout/IconCircleLabelList"/>
    <dgm:cxn modelId="{F1119132-D51B-4C14-81C8-DBA0CDF4E798}" type="presOf" srcId="{E61B0CD7-BC93-4B9B-B9F3-EC1F1F85A9FB}" destId="{F1E20F53-1C9A-4DF2-9DCA-5F7204F3F233}" srcOrd="0" destOrd="0" presId="urn:microsoft.com/office/officeart/2018/5/layout/IconCircleLabelList"/>
    <dgm:cxn modelId="{22FD72E4-6438-46E8-9F4E-422F259B8E2A}" type="presOf" srcId="{8E6FE25F-434B-4A87-AD0C-FE7E1C6C2868}" destId="{AE395C31-EEF5-4166-8926-BE5C3E26A619}" srcOrd="0" destOrd="0" presId="urn:microsoft.com/office/officeart/2018/5/layout/IconCircleLabelList"/>
    <dgm:cxn modelId="{F5ADCA85-0471-4427-9A1E-8BE0151F8C4E}" srcId="{5B214240-BA82-4ED1-856B-701C006ED505}" destId="{8E6FE25F-434B-4A87-AD0C-FE7E1C6C2868}" srcOrd="4" destOrd="0" parTransId="{AAD1BD3B-6D75-4082-9FD3-0815F70ECEC6}" sibTransId="{B1AC0B8F-B568-4653-8AE6-DB970F68F3DC}"/>
    <dgm:cxn modelId="{A73CBFF2-D88B-4DEB-AE51-AD7206202A40}" srcId="{5B214240-BA82-4ED1-856B-701C006ED505}" destId="{762E0877-A567-4373-961C-ED32C182C065}" srcOrd="0" destOrd="0" parTransId="{9888F2EB-0CF8-47AA-BBB6-7CFDEBB59FF3}" sibTransId="{8B37D572-BC0E-48F9-951B-9CAC4425E1EE}"/>
    <dgm:cxn modelId="{AC1BDD83-8893-4D86-A529-2D594E6129B8}" srcId="{5B214240-BA82-4ED1-856B-701C006ED505}" destId="{639C22A5-0B9D-4CBA-AC2D-0108C2A10BE9}" srcOrd="1" destOrd="0" parTransId="{4D8F4E9E-9EAC-46D7-87F9-5A928E8CEF89}" sibTransId="{206B61C2-5147-405D-B00E-C8ACD9B71DC5}"/>
    <dgm:cxn modelId="{CF238C5D-02FB-490B-9A52-0840D6DBE187}" srcId="{5B214240-BA82-4ED1-856B-701C006ED505}" destId="{E61B0CD7-BC93-4B9B-B9F3-EC1F1F85A9FB}" srcOrd="2" destOrd="0" parTransId="{5D55D32F-08F9-4588-88F9-9FB79A074D71}" sibTransId="{748D5BD6-D0A8-4E89-9A11-8863DADA18D1}"/>
    <dgm:cxn modelId="{D102DBBF-28B7-4960-B287-A4439A2D8A3E}" type="presOf" srcId="{639C22A5-0B9D-4CBA-AC2D-0108C2A10BE9}" destId="{75DECEAB-39B5-4A1E-90CB-5A5F36E0962D}" srcOrd="0" destOrd="0" presId="urn:microsoft.com/office/officeart/2018/5/layout/IconCircleLabelList"/>
    <dgm:cxn modelId="{0920DCF3-A158-4746-BB66-C2B5CB5A5494}" srcId="{5B214240-BA82-4ED1-856B-701C006ED505}" destId="{FF271BF4-0284-49CB-862E-E7E2C7AB96EF}" srcOrd="3" destOrd="0" parTransId="{CBB746EB-17E5-45FA-B489-826627AB2408}" sibTransId="{F11E4076-C9A7-4E70-8B67-1EA5E3C80289}"/>
    <dgm:cxn modelId="{0E5EDF80-E745-496A-9BCE-57410379421F}" type="presOf" srcId="{FF271BF4-0284-49CB-862E-E7E2C7AB96EF}" destId="{1C7CA604-19B5-4E28-B5E5-3BF261915CD4}" srcOrd="0" destOrd="0" presId="urn:microsoft.com/office/officeart/2018/5/layout/IconCircleLabelList"/>
    <dgm:cxn modelId="{2B1852C3-8D06-4E79-BF6C-5D81BBCD7DA7}" type="presOf" srcId="{762E0877-A567-4373-961C-ED32C182C065}" destId="{A1D483A7-4115-4F5F-8364-C6100B04BFA5}" srcOrd="0" destOrd="0" presId="urn:microsoft.com/office/officeart/2018/5/layout/IconCircleLabelList"/>
    <dgm:cxn modelId="{DA889B06-F9AD-4A30-A80C-C482E0B37F0B}" type="presParOf" srcId="{C76FBAAA-4001-49A3-8EC5-5491104D4228}" destId="{9D589A1F-F060-4B26-86B5-DEC6329AA5D0}" srcOrd="0" destOrd="0" presId="urn:microsoft.com/office/officeart/2018/5/layout/IconCircleLabelList"/>
    <dgm:cxn modelId="{562CFCF0-0FE0-4A41-9328-A51CD495B3EA}" type="presParOf" srcId="{9D589A1F-F060-4B26-86B5-DEC6329AA5D0}" destId="{B13E7AAD-C4CF-4EDB-9295-5F8CD3CB8AA6}" srcOrd="0" destOrd="0" presId="urn:microsoft.com/office/officeart/2018/5/layout/IconCircleLabelList"/>
    <dgm:cxn modelId="{600896D1-CE6B-4AC8-93B3-5A612B17913A}" type="presParOf" srcId="{9D589A1F-F060-4B26-86B5-DEC6329AA5D0}" destId="{CEE1CFD6-94A8-4605-9BE5-A31061ED51FE}" srcOrd="1" destOrd="0" presId="urn:microsoft.com/office/officeart/2018/5/layout/IconCircleLabelList"/>
    <dgm:cxn modelId="{4BDF2F1E-6078-4861-8DB1-DF678B41D545}" type="presParOf" srcId="{9D589A1F-F060-4B26-86B5-DEC6329AA5D0}" destId="{23422DCB-9404-417B-9D72-A1A1FEFA77C0}" srcOrd="2" destOrd="0" presId="urn:microsoft.com/office/officeart/2018/5/layout/IconCircleLabelList"/>
    <dgm:cxn modelId="{6896D75C-F12F-44B3-8C35-1546AA629103}" type="presParOf" srcId="{9D589A1F-F060-4B26-86B5-DEC6329AA5D0}" destId="{A1D483A7-4115-4F5F-8364-C6100B04BFA5}" srcOrd="3" destOrd="0" presId="urn:microsoft.com/office/officeart/2018/5/layout/IconCircleLabelList"/>
    <dgm:cxn modelId="{A5E056D9-E88D-499A-95E3-030AB4C44028}" type="presParOf" srcId="{C76FBAAA-4001-49A3-8EC5-5491104D4228}" destId="{76DA411B-9AF0-4304-83F0-F07879AF7D4C}" srcOrd="1" destOrd="0" presId="urn:microsoft.com/office/officeart/2018/5/layout/IconCircleLabelList"/>
    <dgm:cxn modelId="{0E8951E4-137E-43A4-8687-B8CA24020CBE}" type="presParOf" srcId="{C76FBAAA-4001-49A3-8EC5-5491104D4228}" destId="{96AB9D34-CC22-4C0E-9FC1-D6CFA5EC0BBB}" srcOrd="2" destOrd="0" presId="urn:microsoft.com/office/officeart/2018/5/layout/IconCircleLabelList"/>
    <dgm:cxn modelId="{AEC7C8D4-2859-4B22-9F5D-8AC64B33D02F}" type="presParOf" srcId="{96AB9D34-CC22-4C0E-9FC1-D6CFA5EC0BBB}" destId="{B7B1E657-36C6-48E8-B01F-6EB2E7D4B611}" srcOrd="0" destOrd="0" presId="urn:microsoft.com/office/officeart/2018/5/layout/IconCircleLabelList"/>
    <dgm:cxn modelId="{1AC39903-86F2-4EE3-9BBF-DCACEB5E2C35}" type="presParOf" srcId="{96AB9D34-CC22-4C0E-9FC1-D6CFA5EC0BBB}" destId="{E6F0E626-453B-48A8-B2FF-1F3D936FADFC}" srcOrd="1" destOrd="0" presId="urn:microsoft.com/office/officeart/2018/5/layout/IconCircleLabelList"/>
    <dgm:cxn modelId="{9DF898BD-3BC2-46FB-8776-7A3B79E7081E}" type="presParOf" srcId="{96AB9D34-CC22-4C0E-9FC1-D6CFA5EC0BBB}" destId="{B4F57155-65DC-4F7F-AAE0-00F46BA2AEEB}" srcOrd="2" destOrd="0" presId="urn:microsoft.com/office/officeart/2018/5/layout/IconCircleLabelList"/>
    <dgm:cxn modelId="{2E2B8267-8C3B-470D-BE4A-C9AC9E066917}" type="presParOf" srcId="{96AB9D34-CC22-4C0E-9FC1-D6CFA5EC0BBB}" destId="{75DECEAB-39B5-4A1E-90CB-5A5F36E0962D}" srcOrd="3" destOrd="0" presId="urn:microsoft.com/office/officeart/2018/5/layout/IconCircleLabelList"/>
    <dgm:cxn modelId="{1B0A928B-647D-4017-931B-B80A67EDD810}" type="presParOf" srcId="{C76FBAAA-4001-49A3-8EC5-5491104D4228}" destId="{17B7A01D-BABE-4098-A851-95E03AE6BADD}" srcOrd="3" destOrd="0" presId="urn:microsoft.com/office/officeart/2018/5/layout/IconCircleLabelList"/>
    <dgm:cxn modelId="{68DF0907-EDD9-47EC-BB64-22533424EBA7}" type="presParOf" srcId="{C76FBAAA-4001-49A3-8EC5-5491104D4228}" destId="{E4C8D354-93FD-4912-BCEE-96330EB3BD61}" srcOrd="4" destOrd="0" presId="urn:microsoft.com/office/officeart/2018/5/layout/IconCircleLabelList"/>
    <dgm:cxn modelId="{49A786B3-2EF3-4756-A05B-CDF3B5ECC867}" type="presParOf" srcId="{E4C8D354-93FD-4912-BCEE-96330EB3BD61}" destId="{37D4B8C8-F6DD-4B4C-B7FB-C4038A083FC0}" srcOrd="0" destOrd="0" presId="urn:microsoft.com/office/officeart/2018/5/layout/IconCircleLabelList"/>
    <dgm:cxn modelId="{74EF460C-C519-45DD-A881-26D390E0554F}" type="presParOf" srcId="{E4C8D354-93FD-4912-BCEE-96330EB3BD61}" destId="{F9F5977D-76B1-4BF8-BFB5-E424309A0F80}" srcOrd="1" destOrd="0" presId="urn:microsoft.com/office/officeart/2018/5/layout/IconCircleLabelList"/>
    <dgm:cxn modelId="{C54FCBF8-485C-4CA8-A661-F295E334E27B}" type="presParOf" srcId="{E4C8D354-93FD-4912-BCEE-96330EB3BD61}" destId="{642B2155-36E1-4EBC-92D3-A27DE8C79288}" srcOrd="2" destOrd="0" presId="urn:microsoft.com/office/officeart/2018/5/layout/IconCircleLabelList"/>
    <dgm:cxn modelId="{F35B7FB8-4DFB-4649-8573-865D3F175C38}" type="presParOf" srcId="{E4C8D354-93FD-4912-BCEE-96330EB3BD61}" destId="{F1E20F53-1C9A-4DF2-9DCA-5F7204F3F233}" srcOrd="3" destOrd="0" presId="urn:microsoft.com/office/officeart/2018/5/layout/IconCircleLabelList"/>
    <dgm:cxn modelId="{72A2808F-B349-44ED-A5A9-94A1D4912D75}" type="presParOf" srcId="{C76FBAAA-4001-49A3-8EC5-5491104D4228}" destId="{18928B62-7BAA-44C0-99F9-3C4D5DCA9640}" srcOrd="5" destOrd="0" presId="urn:microsoft.com/office/officeart/2018/5/layout/IconCircleLabelList"/>
    <dgm:cxn modelId="{13F59DB5-982A-4850-B9F7-15460A24C35C}" type="presParOf" srcId="{C76FBAAA-4001-49A3-8EC5-5491104D4228}" destId="{BF5A9D7F-5642-4495-9677-10B157014F79}" srcOrd="6" destOrd="0" presId="urn:microsoft.com/office/officeart/2018/5/layout/IconCircleLabelList"/>
    <dgm:cxn modelId="{CBD88199-32B2-4634-A953-700855819020}" type="presParOf" srcId="{BF5A9D7F-5642-4495-9677-10B157014F79}" destId="{2F6184FE-1AB6-4E13-B7A5-1C0CE0BFFDAD}" srcOrd="0" destOrd="0" presId="urn:microsoft.com/office/officeart/2018/5/layout/IconCircleLabelList"/>
    <dgm:cxn modelId="{7358CA71-C096-43DB-A65B-590FA8CF3C38}" type="presParOf" srcId="{BF5A9D7F-5642-4495-9677-10B157014F79}" destId="{FA701B61-E1FC-42AA-854C-FE0223AD6136}" srcOrd="1" destOrd="0" presId="urn:microsoft.com/office/officeart/2018/5/layout/IconCircleLabelList"/>
    <dgm:cxn modelId="{76A514EF-8226-4D82-9763-DA4C98AF8BA6}" type="presParOf" srcId="{BF5A9D7F-5642-4495-9677-10B157014F79}" destId="{FD13114D-5D94-4D31-B2AE-41B86B4A4595}" srcOrd="2" destOrd="0" presId="urn:microsoft.com/office/officeart/2018/5/layout/IconCircleLabelList"/>
    <dgm:cxn modelId="{509A81B2-98F9-4E2B-8173-E8882D8247D9}" type="presParOf" srcId="{BF5A9D7F-5642-4495-9677-10B157014F79}" destId="{1C7CA604-19B5-4E28-B5E5-3BF261915CD4}" srcOrd="3" destOrd="0" presId="urn:microsoft.com/office/officeart/2018/5/layout/IconCircleLabelList"/>
    <dgm:cxn modelId="{E9299177-9460-4203-A597-8E0EA3224267}" type="presParOf" srcId="{C76FBAAA-4001-49A3-8EC5-5491104D4228}" destId="{B83E29AF-6552-4E30-8CD1-FD344958A8E1}" srcOrd="7" destOrd="0" presId="urn:microsoft.com/office/officeart/2018/5/layout/IconCircleLabelList"/>
    <dgm:cxn modelId="{575AE218-4D90-4793-88E0-6D17DA8FA519}" type="presParOf" srcId="{C76FBAAA-4001-49A3-8EC5-5491104D4228}" destId="{D643867C-3502-4DFA-A8FB-7A1BDE116A6C}" srcOrd="8" destOrd="0" presId="urn:microsoft.com/office/officeart/2018/5/layout/IconCircleLabelList"/>
    <dgm:cxn modelId="{DD2F1890-0AFB-4A0F-AA62-98B10008FECF}" type="presParOf" srcId="{D643867C-3502-4DFA-A8FB-7A1BDE116A6C}" destId="{307C5679-009F-4E33-9A4A-B1A478A3A13B}" srcOrd="0" destOrd="0" presId="urn:microsoft.com/office/officeart/2018/5/layout/IconCircleLabelList"/>
    <dgm:cxn modelId="{28F54EB0-CCFF-40D9-8D46-FE15D4B280D1}" type="presParOf" srcId="{D643867C-3502-4DFA-A8FB-7A1BDE116A6C}" destId="{E5FF43FE-9FE5-4AC0-97E4-7AF7CAB98117}" srcOrd="1" destOrd="0" presId="urn:microsoft.com/office/officeart/2018/5/layout/IconCircleLabelList"/>
    <dgm:cxn modelId="{16D14AA8-32E4-4ECF-8CCE-8F629BBDF996}" type="presParOf" srcId="{D643867C-3502-4DFA-A8FB-7A1BDE116A6C}" destId="{29055B23-8887-47D8-8345-5FF263B53409}" srcOrd="2" destOrd="0" presId="urn:microsoft.com/office/officeart/2018/5/layout/IconCircleLabelList"/>
    <dgm:cxn modelId="{8B16A96C-3E5D-4E51-9C2C-2571A2C948D1}" type="presParOf" srcId="{D643867C-3502-4DFA-A8FB-7A1BDE116A6C}" destId="{AE395C31-EEF5-4166-8926-BE5C3E26A61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A93E79-304B-4FDC-B576-5835C84A01B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3A25D05-8CBB-422A-85F7-8162A9E1C5C0}">
      <dgm:prSet custT="1"/>
      <dgm:spPr/>
      <dgm:t>
        <a:bodyPr/>
        <a:lstStyle/>
        <a:p>
          <a:pPr>
            <a:lnSpc>
              <a:spcPct val="100000"/>
            </a:lnSpc>
          </a:pPr>
          <a:r>
            <a:rPr lang="en-US" sz="1600" dirty="0"/>
            <a:t>Overdose Prevention Sites provide communities with </a:t>
          </a:r>
          <a:r>
            <a:rPr lang="en-US" sz="1600" b="1" dirty="0"/>
            <a:t>compassionate and secure</a:t>
          </a:r>
          <a:r>
            <a:rPr lang="en-US" sz="1600" dirty="0"/>
            <a:t> spaces to </a:t>
          </a:r>
          <a:r>
            <a:rPr lang="en-US" sz="1600" b="1" dirty="0"/>
            <a:t>avoid overdose</a:t>
          </a:r>
          <a:r>
            <a:rPr lang="en-US" sz="1600" dirty="0"/>
            <a:t>, </a:t>
          </a:r>
          <a:r>
            <a:rPr lang="en-US" sz="1600" b="1" dirty="0"/>
            <a:t>provide drug-user education</a:t>
          </a:r>
          <a:r>
            <a:rPr lang="en-US" sz="1600" dirty="0"/>
            <a:t>, and </a:t>
          </a:r>
          <a:r>
            <a:rPr lang="en-US" sz="1600" b="1" dirty="0"/>
            <a:t>reduce the spread of communicable diseases</a:t>
          </a:r>
          <a:endParaRPr lang="en-US" sz="1600" dirty="0"/>
        </a:p>
      </dgm:t>
    </dgm:pt>
    <dgm:pt modelId="{5002175E-8FE4-4761-88D4-81418C5C5A71}" type="parTrans" cxnId="{0CA3469D-6C74-461F-8B9C-49141D55BC10}">
      <dgm:prSet/>
      <dgm:spPr/>
      <dgm:t>
        <a:bodyPr/>
        <a:lstStyle/>
        <a:p>
          <a:endParaRPr lang="en-US" sz="4800"/>
        </a:p>
      </dgm:t>
    </dgm:pt>
    <dgm:pt modelId="{6BE4B8B8-5D77-4911-AF9C-68618D04BEFF}" type="sibTrans" cxnId="{0CA3469D-6C74-461F-8B9C-49141D55BC10}">
      <dgm:prSet/>
      <dgm:spPr/>
      <dgm:t>
        <a:bodyPr/>
        <a:lstStyle/>
        <a:p>
          <a:pPr>
            <a:lnSpc>
              <a:spcPct val="100000"/>
            </a:lnSpc>
          </a:pPr>
          <a:endParaRPr lang="en-US" sz="2000"/>
        </a:p>
      </dgm:t>
    </dgm:pt>
    <dgm:pt modelId="{0018445C-185A-4CBB-A62F-DCC426048DF2}">
      <dgm:prSet custT="1"/>
      <dgm:spPr/>
      <dgm:t>
        <a:bodyPr/>
        <a:lstStyle/>
        <a:p>
          <a:pPr>
            <a:lnSpc>
              <a:spcPct val="100000"/>
            </a:lnSpc>
          </a:pPr>
          <a:r>
            <a:rPr lang="en-US" sz="1600"/>
            <a:t>They often serve the </a:t>
          </a:r>
          <a:r>
            <a:rPr lang="en-US" sz="1600" b="1"/>
            <a:t>most vulnerable </a:t>
          </a:r>
          <a:r>
            <a:rPr lang="en-US" sz="1600"/>
            <a:t>among us including those </a:t>
          </a:r>
          <a:r>
            <a:rPr lang="en-US" sz="1600" b="1"/>
            <a:t>facing mental health challenges</a:t>
          </a:r>
          <a:r>
            <a:rPr lang="en-US" sz="1600"/>
            <a:t>, and those </a:t>
          </a:r>
          <a:r>
            <a:rPr lang="en-US" sz="1600" b="1"/>
            <a:t>experiencing homelessness</a:t>
          </a:r>
          <a:endParaRPr lang="en-US" sz="1600"/>
        </a:p>
      </dgm:t>
    </dgm:pt>
    <dgm:pt modelId="{6CB19AFA-57E6-484E-AC05-07A19770D8AD}" type="parTrans" cxnId="{2D86AEBE-DD05-48F6-9DC3-F13B159C8AF5}">
      <dgm:prSet/>
      <dgm:spPr/>
      <dgm:t>
        <a:bodyPr/>
        <a:lstStyle/>
        <a:p>
          <a:endParaRPr lang="en-US" sz="4800"/>
        </a:p>
      </dgm:t>
    </dgm:pt>
    <dgm:pt modelId="{B17B86A5-1D90-43F3-8383-1D3B0BF8A574}" type="sibTrans" cxnId="{2D86AEBE-DD05-48F6-9DC3-F13B159C8AF5}">
      <dgm:prSet/>
      <dgm:spPr/>
      <dgm:t>
        <a:bodyPr/>
        <a:lstStyle/>
        <a:p>
          <a:pPr>
            <a:lnSpc>
              <a:spcPct val="100000"/>
            </a:lnSpc>
          </a:pPr>
          <a:endParaRPr lang="en-US" sz="2000"/>
        </a:p>
      </dgm:t>
    </dgm:pt>
    <dgm:pt modelId="{2DF440DD-037E-424B-9FDC-9EB37C432ECD}">
      <dgm:prSet custT="1"/>
      <dgm:spPr/>
      <dgm:t>
        <a:bodyPr/>
        <a:lstStyle/>
        <a:p>
          <a:pPr>
            <a:lnSpc>
              <a:spcPct val="100000"/>
            </a:lnSpc>
          </a:pPr>
          <a:r>
            <a:rPr lang="en-US" sz="1600" b="1" dirty="0"/>
            <a:t>Insite, Vancouver’s largest OPS </a:t>
          </a:r>
          <a:r>
            <a:rPr lang="en-US" sz="1600" dirty="0"/>
            <a:t>was associated with a </a:t>
          </a:r>
          <a:r>
            <a:rPr lang="en-US" sz="1600" b="1" dirty="0"/>
            <a:t>35 percent reduction in overdose deaths in the immediate area of the facility</a:t>
          </a:r>
          <a:r>
            <a:rPr lang="en-US" sz="1600" dirty="0"/>
            <a:t>, compared to a 9 percent reduction throughout the rest of the city</a:t>
          </a:r>
        </a:p>
      </dgm:t>
    </dgm:pt>
    <dgm:pt modelId="{F2017623-3FC5-4EB4-B676-9036A0FF2F8B}" type="parTrans" cxnId="{E8A3F398-F88A-4698-B15F-E4F466C3E21A}">
      <dgm:prSet/>
      <dgm:spPr/>
      <dgm:t>
        <a:bodyPr/>
        <a:lstStyle/>
        <a:p>
          <a:endParaRPr lang="en-US" sz="4800"/>
        </a:p>
      </dgm:t>
    </dgm:pt>
    <dgm:pt modelId="{8A6A8A67-F7D4-4C56-AB1A-F70DDDA89CED}" type="sibTrans" cxnId="{E8A3F398-F88A-4698-B15F-E4F466C3E21A}">
      <dgm:prSet/>
      <dgm:spPr/>
      <dgm:t>
        <a:bodyPr/>
        <a:lstStyle/>
        <a:p>
          <a:pPr>
            <a:lnSpc>
              <a:spcPct val="100000"/>
            </a:lnSpc>
          </a:pPr>
          <a:endParaRPr lang="en-US" sz="2000"/>
        </a:p>
      </dgm:t>
    </dgm:pt>
    <dgm:pt modelId="{B8813ACA-A6B5-49F6-909A-403CDA7219F6}">
      <dgm:prSet custT="1"/>
      <dgm:spPr/>
      <dgm:t>
        <a:bodyPr/>
        <a:lstStyle/>
        <a:p>
          <a:pPr>
            <a:lnSpc>
              <a:spcPct val="100000"/>
            </a:lnSpc>
          </a:pPr>
          <a:r>
            <a:rPr lang="en-US" sz="1600" dirty="0"/>
            <a:t>Overdose Prevention Sites demonstrate </a:t>
          </a:r>
          <a:r>
            <a:rPr lang="en-US" sz="1600" b="1" dirty="0"/>
            <a:t>reductions of over 50 percent in new cases of HIV and Hepatitis C </a:t>
          </a:r>
          <a:endParaRPr lang="en-US" sz="1600" dirty="0"/>
        </a:p>
      </dgm:t>
    </dgm:pt>
    <dgm:pt modelId="{BD07C22C-4795-4FF4-8C43-5C4EBEF1FFE9}" type="parTrans" cxnId="{3CA817E3-0895-4FA6-BEBC-C1040ECB09DB}">
      <dgm:prSet/>
      <dgm:spPr/>
      <dgm:t>
        <a:bodyPr/>
        <a:lstStyle/>
        <a:p>
          <a:endParaRPr lang="en-US" sz="4800"/>
        </a:p>
      </dgm:t>
    </dgm:pt>
    <dgm:pt modelId="{F49F8A71-D3E3-49D2-9FE9-86590AC40B6A}" type="sibTrans" cxnId="{3CA817E3-0895-4FA6-BEBC-C1040ECB09DB}">
      <dgm:prSet/>
      <dgm:spPr/>
      <dgm:t>
        <a:bodyPr/>
        <a:lstStyle/>
        <a:p>
          <a:endParaRPr lang="en-US" sz="2000"/>
        </a:p>
      </dgm:t>
    </dgm:pt>
    <dgm:pt modelId="{CEFD7DD7-B869-433C-B768-7A65F8C53104}" type="pres">
      <dgm:prSet presAssocID="{E4A93E79-304B-4FDC-B576-5835C84A01BF}" presName="root" presStyleCnt="0">
        <dgm:presLayoutVars>
          <dgm:dir/>
          <dgm:resizeHandles val="exact"/>
        </dgm:presLayoutVars>
      </dgm:prSet>
      <dgm:spPr/>
      <dgm:t>
        <a:bodyPr/>
        <a:lstStyle/>
        <a:p>
          <a:endParaRPr lang="en-US"/>
        </a:p>
      </dgm:t>
    </dgm:pt>
    <dgm:pt modelId="{1B47F262-2B48-4E2F-BEB2-F0A53D3106AE}" type="pres">
      <dgm:prSet presAssocID="{E4A93E79-304B-4FDC-B576-5835C84A01BF}" presName="container" presStyleCnt="0">
        <dgm:presLayoutVars>
          <dgm:dir/>
          <dgm:resizeHandles val="exact"/>
        </dgm:presLayoutVars>
      </dgm:prSet>
      <dgm:spPr/>
    </dgm:pt>
    <dgm:pt modelId="{9B85F34B-3234-40B8-BCFA-34A88E607A0A}" type="pres">
      <dgm:prSet presAssocID="{D3A25D05-8CBB-422A-85F7-8162A9E1C5C0}" presName="compNode" presStyleCnt="0"/>
      <dgm:spPr/>
    </dgm:pt>
    <dgm:pt modelId="{1EC4CA94-455C-4F96-8AF3-E8F394F7DE23}" type="pres">
      <dgm:prSet presAssocID="{D3A25D05-8CBB-422A-85F7-8162A9E1C5C0}" presName="iconBgRect" presStyleLbl="bgShp" presStyleIdx="0" presStyleCnt="4"/>
      <dgm:spPr/>
    </dgm:pt>
    <dgm:pt modelId="{02A53EEE-7D13-438D-8545-FE4C4581B95C}" type="pres">
      <dgm:prSet presAssocID="{D3A25D05-8CBB-422A-85F7-8162A9E1C5C0}"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edicine"/>
        </a:ext>
      </dgm:extLst>
    </dgm:pt>
    <dgm:pt modelId="{DCCC0DF4-4685-4EEB-802D-30339C4A3502}" type="pres">
      <dgm:prSet presAssocID="{D3A25D05-8CBB-422A-85F7-8162A9E1C5C0}" presName="spaceRect" presStyleCnt="0"/>
      <dgm:spPr/>
    </dgm:pt>
    <dgm:pt modelId="{988C6B55-B7B9-4CDB-BE94-E85B732376D4}" type="pres">
      <dgm:prSet presAssocID="{D3A25D05-8CBB-422A-85F7-8162A9E1C5C0}" presName="textRect" presStyleLbl="revTx" presStyleIdx="0" presStyleCnt="4">
        <dgm:presLayoutVars>
          <dgm:chMax val="1"/>
          <dgm:chPref val="1"/>
        </dgm:presLayoutVars>
      </dgm:prSet>
      <dgm:spPr/>
      <dgm:t>
        <a:bodyPr/>
        <a:lstStyle/>
        <a:p>
          <a:endParaRPr lang="en-US"/>
        </a:p>
      </dgm:t>
    </dgm:pt>
    <dgm:pt modelId="{D700EDD0-B393-4F99-97FA-A95E9E62C941}" type="pres">
      <dgm:prSet presAssocID="{6BE4B8B8-5D77-4911-AF9C-68618D04BEFF}" presName="sibTrans" presStyleLbl="sibTrans2D1" presStyleIdx="0" presStyleCnt="0"/>
      <dgm:spPr/>
      <dgm:t>
        <a:bodyPr/>
        <a:lstStyle/>
        <a:p>
          <a:endParaRPr lang="en-US"/>
        </a:p>
      </dgm:t>
    </dgm:pt>
    <dgm:pt modelId="{51DF6197-5000-4E4D-B3CE-A504C383BEFB}" type="pres">
      <dgm:prSet presAssocID="{0018445C-185A-4CBB-A62F-DCC426048DF2}" presName="compNode" presStyleCnt="0"/>
      <dgm:spPr/>
    </dgm:pt>
    <dgm:pt modelId="{5161E923-4ABD-4803-9825-AFA3B989782F}" type="pres">
      <dgm:prSet presAssocID="{0018445C-185A-4CBB-A62F-DCC426048DF2}" presName="iconBgRect" presStyleLbl="bgShp" presStyleIdx="1" presStyleCnt="4"/>
      <dgm:spPr/>
    </dgm:pt>
    <dgm:pt modelId="{EE5CB65C-92C6-43E5-8AA5-F924A42CABD8}" type="pres">
      <dgm:prSet presAssocID="{0018445C-185A-4CBB-A62F-DCC426048DF2}"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rain in head"/>
        </a:ext>
      </dgm:extLst>
    </dgm:pt>
    <dgm:pt modelId="{B3D987DA-E405-41CF-9F58-F0E167F398D9}" type="pres">
      <dgm:prSet presAssocID="{0018445C-185A-4CBB-A62F-DCC426048DF2}" presName="spaceRect" presStyleCnt="0"/>
      <dgm:spPr/>
    </dgm:pt>
    <dgm:pt modelId="{F0FACA19-056D-4024-97C9-A711F4B78525}" type="pres">
      <dgm:prSet presAssocID="{0018445C-185A-4CBB-A62F-DCC426048DF2}" presName="textRect" presStyleLbl="revTx" presStyleIdx="1" presStyleCnt="4">
        <dgm:presLayoutVars>
          <dgm:chMax val="1"/>
          <dgm:chPref val="1"/>
        </dgm:presLayoutVars>
      </dgm:prSet>
      <dgm:spPr/>
      <dgm:t>
        <a:bodyPr/>
        <a:lstStyle/>
        <a:p>
          <a:endParaRPr lang="en-US"/>
        </a:p>
      </dgm:t>
    </dgm:pt>
    <dgm:pt modelId="{D53E7F41-DACE-4164-9D3E-FC715A25A23C}" type="pres">
      <dgm:prSet presAssocID="{B17B86A5-1D90-43F3-8383-1D3B0BF8A574}" presName="sibTrans" presStyleLbl="sibTrans2D1" presStyleIdx="0" presStyleCnt="0"/>
      <dgm:spPr/>
      <dgm:t>
        <a:bodyPr/>
        <a:lstStyle/>
        <a:p>
          <a:endParaRPr lang="en-US"/>
        </a:p>
      </dgm:t>
    </dgm:pt>
    <dgm:pt modelId="{D8E12451-A5FA-42C2-A847-8E312455AB2B}" type="pres">
      <dgm:prSet presAssocID="{2DF440DD-037E-424B-9FDC-9EB37C432ECD}" presName="compNode" presStyleCnt="0"/>
      <dgm:spPr/>
    </dgm:pt>
    <dgm:pt modelId="{48D1CDFC-67D9-4455-98EC-2349185856E5}" type="pres">
      <dgm:prSet presAssocID="{2DF440DD-037E-424B-9FDC-9EB37C432ECD}" presName="iconBgRect" presStyleLbl="bgShp" presStyleIdx="2" presStyleCnt="4"/>
      <dgm:spPr/>
    </dgm:pt>
    <dgm:pt modelId="{1AFF1262-F438-4E22-87D2-C5BE78654614}" type="pres">
      <dgm:prSet presAssocID="{2DF440DD-037E-424B-9FDC-9EB37C432ECD}"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ar Graph with Downward Trend"/>
        </a:ext>
      </dgm:extLst>
    </dgm:pt>
    <dgm:pt modelId="{E0B2E048-CFB2-4EED-8FE0-A35FF7B67E8D}" type="pres">
      <dgm:prSet presAssocID="{2DF440DD-037E-424B-9FDC-9EB37C432ECD}" presName="spaceRect" presStyleCnt="0"/>
      <dgm:spPr/>
    </dgm:pt>
    <dgm:pt modelId="{FABC735C-C372-49EE-857E-291F20BBBA2C}" type="pres">
      <dgm:prSet presAssocID="{2DF440DD-037E-424B-9FDC-9EB37C432ECD}" presName="textRect" presStyleLbl="revTx" presStyleIdx="2" presStyleCnt="4">
        <dgm:presLayoutVars>
          <dgm:chMax val="1"/>
          <dgm:chPref val="1"/>
        </dgm:presLayoutVars>
      </dgm:prSet>
      <dgm:spPr/>
      <dgm:t>
        <a:bodyPr/>
        <a:lstStyle/>
        <a:p>
          <a:endParaRPr lang="en-US"/>
        </a:p>
      </dgm:t>
    </dgm:pt>
    <dgm:pt modelId="{3AB975EA-A9E2-4A20-A2AD-77CF55E6FF08}" type="pres">
      <dgm:prSet presAssocID="{8A6A8A67-F7D4-4C56-AB1A-F70DDDA89CED}" presName="sibTrans" presStyleLbl="sibTrans2D1" presStyleIdx="0" presStyleCnt="0"/>
      <dgm:spPr/>
      <dgm:t>
        <a:bodyPr/>
        <a:lstStyle/>
        <a:p>
          <a:endParaRPr lang="en-US"/>
        </a:p>
      </dgm:t>
    </dgm:pt>
    <dgm:pt modelId="{03D881D5-93E4-4483-822C-5DA1DD6296DB}" type="pres">
      <dgm:prSet presAssocID="{B8813ACA-A6B5-49F6-909A-403CDA7219F6}" presName="compNode" presStyleCnt="0"/>
      <dgm:spPr/>
    </dgm:pt>
    <dgm:pt modelId="{2BCD0A7C-1F56-4B60-92D0-B48B019AC820}" type="pres">
      <dgm:prSet presAssocID="{B8813ACA-A6B5-49F6-909A-403CDA7219F6}" presName="iconBgRect" presStyleLbl="bgShp" presStyleIdx="3" presStyleCnt="4"/>
      <dgm:spPr/>
    </dgm:pt>
    <dgm:pt modelId="{41A49852-3B47-4C9B-8723-D18DD9350F2E}" type="pres">
      <dgm:prSet presAssocID="{B8813ACA-A6B5-49F6-909A-403CDA7219F6}"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Medical"/>
        </a:ext>
      </dgm:extLst>
    </dgm:pt>
    <dgm:pt modelId="{07C26179-A724-46B4-A71C-9A5D6936F52B}" type="pres">
      <dgm:prSet presAssocID="{B8813ACA-A6B5-49F6-909A-403CDA7219F6}" presName="spaceRect" presStyleCnt="0"/>
      <dgm:spPr/>
    </dgm:pt>
    <dgm:pt modelId="{BE7562ED-07E4-44C2-B561-01D96BA62A39}" type="pres">
      <dgm:prSet presAssocID="{B8813ACA-A6B5-49F6-909A-403CDA7219F6}" presName="textRect" presStyleLbl="revTx" presStyleIdx="3" presStyleCnt="4">
        <dgm:presLayoutVars>
          <dgm:chMax val="1"/>
          <dgm:chPref val="1"/>
        </dgm:presLayoutVars>
      </dgm:prSet>
      <dgm:spPr/>
      <dgm:t>
        <a:bodyPr/>
        <a:lstStyle/>
        <a:p>
          <a:endParaRPr lang="en-US"/>
        </a:p>
      </dgm:t>
    </dgm:pt>
  </dgm:ptLst>
  <dgm:cxnLst>
    <dgm:cxn modelId="{8ED1161B-B902-4CF4-A9C0-14BD832E2C63}" type="presOf" srcId="{D3A25D05-8CBB-422A-85F7-8162A9E1C5C0}" destId="{988C6B55-B7B9-4CDB-BE94-E85B732376D4}" srcOrd="0" destOrd="0" presId="urn:microsoft.com/office/officeart/2018/2/layout/IconCircleList"/>
    <dgm:cxn modelId="{72A413C5-0424-4D79-83A7-628ECB3451AD}" type="presOf" srcId="{E4A93E79-304B-4FDC-B576-5835C84A01BF}" destId="{CEFD7DD7-B869-433C-B768-7A65F8C53104}" srcOrd="0" destOrd="0" presId="urn:microsoft.com/office/officeart/2018/2/layout/IconCircleList"/>
    <dgm:cxn modelId="{0CA3469D-6C74-461F-8B9C-49141D55BC10}" srcId="{E4A93E79-304B-4FDC-B576-5835C84A01BF}" destId="{D3A25D05-8CBB-422A-85F7-8162A9E1C5C0}" srcOrd="0" destOrd="0" parTransId="{5002175E-8FE4-4761-88D4-81418C5C5A71}" sibTransId="{6BE4B8B8-5D77-4911-AF9C-68618D04BEFF}"/>
    <dgm:cxn modelId="{482DCAD7-268D-4391-BD8B-5BBB13A80B89}" type="presOf" srcId="{B8813ACA-A6B5-49F6-909A-403CDA7219F6}" destId="{BE7562ED-07E4-44C2-B561-01D96BA62A39}" srcOrd="0" destOrd="0" presId="urn:microsoft.com/office/officeart/2018/2/layout/IconCircleList"/>
    <dgm:cxn modelId="{C90203F0-DF9E-4224-BAE5-E8891DD8776C}" type="presOf" srcId="{6BE4B8B8-5D77-4911-AF9C-68618D04BEFF}" destId="{D700EDD0-B393-4F99-97FA-A95E9E62C941}" srcOrd="0" destOrd="0" presId="urn:microsoft.com/office/officeart/2018/2/layout/IconCircleList"/>
    <dgm:cxn modelId="{3965222D-5726-4E6F-9653-71505502FB27}" type="presOf" srcId="{B17B86A5-1D90-43F3-8383-1D3B0BF8A574}" destId="{D53E7F41-DACE-4164-9D3E-FC715A25A23C}" srcOrd="0" destOrd="0" presId="urn:microsoft.com/office/officeart/2018/2/layout/IconCircleList"/>
    <dgm:cxn modelId="{DA9AA0CB-8320-451F-93E0-5288157DB505}" type="presOf" srcId="{0018445C-185A-4CBB-A62F-DCC426048DF2}" destId="{F0FACA19-056D-4024-97C9-A711F4B78525}" srcOrd="0" destOrd="0" presId="urn:microsoft.com/office/officeart/2018/2/layout/IconCircleList"/>
    <dgm:cxn modelId="{8AB670BF-66A6-4E4D-80EF-0F449C7346C4}" type="presOf" srcId="{8A6A8A67-F7D4-4C56-AB1A-F70DDDA89CED}" destId="{3AB975EA-A9E2-4A20-A2AD-77CF55E6FF08}" srcOrd="0" destOrd="0" presId="urn:microsoft.com/office/officeart/2018/2/layout/IconCircleList"/>
    <dgm:cxn modelId="{E8A3F398-F88A-4698-B15F-E4F466C3E21A}" srcId="{E4A93E79-304B-4FDC-B576-5835C84A01BF}" destId="{2DF440DD-037E-424B-9FDC-9EB37C432ECD}" srcOrd="2" destOrd="0" parTransId="{F2017623-3FC5-4EB4-B676-9036A0FF2F8B}" sibTransId="{8A6A8A67-F7D4-4C56-AB1A-F70DDDA89CED}"/>
    <dgm:cxn modelId="{3CA817E3-0895-4FA6-BEBC-C1040ECB09DB}" srcId="{E4A93E79-304B-4FDC-B576-5835C84A01BF}" destId="{B8813ACA-A6B5-49F6-909A-403CDA7219F6}" srcOrd="3" destOrd="0" parTransId="{BD07C22C-4795-4FF4-8C43-5C4EBEF1FFE9}" sibTransId="{F49F8A71-D3E3-49D2-9FE9-86590AC40B6A}"/>
    <dgm:cxn modelId="{AC1C5FD4-BC2D-43CF-9511-9CB500DB8DCC}" type="presOf" srcId="{2DF440DD-037E-424B-9FDC-9EB37C432ECD}" destId="{FABC735C-C372-49EE-857E-291F20BBBA2C}" srcOrd="0" destOrd="0" presId="urn:microsoft.com/office/officeart/2018/2/layout/IconCircleList"/>
    <dgm:cxn modelId="{2D86AEBE-DD05-48F6-9DC3-F13B159C8AF5}" srcId="{E4A93E79-304B-4FDC-B576-5835C84A01BF}" destId="{0018445C-185A-4CBB-A62F-DCC426048DF2}" srcOrd="1" destOrd="0" parTransId="{6CB19AFA-57E6-484E-AC05-07A19770D8AD}" sibTransId="{B17B86A5-1D90-43F3-8383-1D3B0BF8A574}"/>
    <dgm:cxn modelId="{F1BF5AD6-9AA1-4FA2-AEA6-02B6ADBA05CF}" type="presParOf" srcId="{CEFD7DD7-B869-433C-B768-7A65F8C53104}" destId="{1B47F262-2B48-4E2F-BEB2-F0A53D3106AE}" srcOrd="0" destOrd="0" presId="urn:microsoft.com/office/officeart/2018/2/layout/IconCircleList"/>
    <dgm:cxn modelId="{3DAE6859-7B87-42CC-84E3-8CF9F8B7B910}" type="presParOf" srcId="{1B47F262-2B48-4E2F-BEB2-F0A53D3106AE}" destId="{9B85F34B-3234-40B8-BCFA-34A88E607A0A}" srcOrd="0" destOrd="0" presId="urn:microsoft.com/office/officeart/2018/2/layout/IconCircleList"/>
    <dgm:cxn modelId="{8C3D630F-A78C-4A98-9D26-A3C954CE0047}" type="presParOf" srcId="{9B85F34B-3234-40B8-BCFA-34A88E607A0A}" destId="{1EC4CA94-455C-4F96-8AF3-E8F394F7DE23}" srcOrd="0" destOrd="0" presId="urn:microsoft.com/office/officeart/2018/2/layout/IconCircleList"/>
    <dgm:cxn modelId="{EC9F4D24-CFDC-43CD-AA71-7A60B72D2FFC}" type="presParOf" srcId="{9B85F34B-3234-40B8-BCFA-34A88E607A0A}" destId="{02A53EEE-7D13-438D-8545-FE4C4581B95C}" srcOrd="1" destOrd="0" presId="urn:microsoft.com/office/officeart/2018/2/layout/IconCircleList"/>
    <dgm:cxn modelId="{9F1DFFE6-A676-4187-B1B3-24C165CB07B6}" type="presParOf" srcId="{9B85F34B-3234-40B8-BCFA-34A88E607A0A}" destId="{DCCC0DF4-4685-4EEB-802D-30339C4A3502}" srcOrd="2" destOrd="0" presId="urn:microsoft.com/office/officeart/2018/2/layout/IconCircleList"/>
    <dgm:cxn modelId="{09E2145A-1B16-41DF-B80B-360B030EA821}" type="presParOf" srcId="{9B85F34B-3234-40B8-BCFA-34A88E607A0A}" destId="{988C6B55-B7B9-4CDB-BE94-E85B732376D4}" srcOrd="3" destOrd="0" presId="urn:microsoft.com/office/officeart/2018/2/layout/IconCircleList"/>
    <dgm:cxn modelId="{3E7F4465-1285-4373-A863-DD98EC1C6AC0}" type="presParOf" srcId="{1B47F262-2B48-4E2F-BEB2-F0A53D3106AE}" destId="{D700EDD0-B393-4F99-97FA-A95E9E62C941}" srcOrd="1" destOrd="0" presId="urn:microsoft.com/office/officeart/2018/2/layout/IconCircleList"/>
    <dgm:cxn modelId="{A663AB7E-B22F-4631-88A6-B98A3C1E4493}" type="presParOf" srcId="{1B47F262-2B48-4E2F-BEB2-F0A53D3106AE}" destId="{51DF6197-5000-4E4D-B3CE-A504C383BEFB}" srcOrd="2" destOrd="0" presId="urn:microsoft.com/office/officeart/2018/2/layout/IconCircleList"/>
    <dgm:cxn modelId="{2BA649A7-39D5-4D21-B093-20C1E79E1BE8}" type="presParOf" srcId="{51DF6197-5000-4E4D-B3CE-A504C383BEFB}" destId="{5161E923-4ABD-4803-9825-AFA3B989782F}" srcOrd="0" destOrd="0" presId="urn:microsoft.com/office/officeart/2018/2/layout/IconCircleList"/>
    <dgm:cxn modelId="{CA197351-B3D1-4701-A4C0-F6B91A0759B6}" type="presParOf" srcId="{51DF6197-5000-4E4D-B3CE-A504C383BEFB}" destId="{EE5CB65C-92C6-43E5-8AA5-F924A42CABD8}" srcOrd="1" destOrd="0" presId="urn:microsoft.com/office/officeart/2018/2/layout/IconCircleList"/>
    <dgm:cxn modelId="{C7172E89-C9A2-4689-9776-22D423028C39}" type="presParOf" srcId="{51DF6197-5000-4E4D-B3CE-A504C383BEFB}" destId="{B3D987DA-E405-41CF-9F58-F0E167F398D9}" srcOrd="2" destOrd="0" presId="urn:microsoft.com/office/officeart/2018/2/layout/IconCircleList"/>
    <dgm:cxn modelId="{94B530CC-47D6-4E2A-BA19-D8DA18A35752}" type="presParOf" srcId="{51DF6197-5000-4E4D-B3CE-A504C383BEFB}" destId="{F0FACA19-056D-4024-97C9-A711F4B78525}" srcOrd="3" destOrd="0" presId="urn:microsoft.com/office/officeart/2018/2/layout/IconCircleList"/>
    <dgm:cxn modelId="{67341719-7C61-459C-B8BD-6641D184D568}" type="presParOf" srcId="{1B47F262-2B48-4E2F-BEB2-F0A53D3106AE}" destId="{D53E7F41-DACE-4164-9D3E-FC715A25A23C}" srcOrd="3" destOrd="0" presId="urn:microsoft.com/office/officeart/2018/2/layout/IconCircleList"/>
    <dgm:cxn modelId="{B38CBAC5-0FBB-4767-B2A2-E6D31B41F118}" type="presParOf" srcId="{1B47F262-2B48-4E2F-BEB2-F0A53D3106AE}" destId="{D8E12451-A5FA-42C2-A847-8E312455AB2B}" srcOrd="4" destOrd="0" presId="urn:microsoft.com/office/officeart/2018/2/layout/IconCircleList"/>
    <dgm:cxn modelId="{2C31E076-2121-4662-81EB-39406C9173AA}" type="presParOf" srcId="{D8E12451-A5FA-42C2-A847-8E312455AB2B}" destId="{48D1CDFC-67D9-4455-98EC-2349185856E5}" srcOrd="0" destOrd="0" presId="urn:microsoft.com/office/officeart/2018/2/layout/IconCircleList"/>
    <dgm:cxn modelId="{11CDE4E3-F084-4908-8222-C6FAA81D1C04}" type="presParOf" srcId="{D8E12451-A5FA-42C2-A847-8E312455AB2B}" destId="{1AFF1262-F438-4E22-87D2-C5BE78654614}" srcOrd="1" destOrd="0" presId="urn:microsoft.com/office/officeart/2018/2/layout/IconCircleList"/>
    <dgm:cxn modelId="{C9D01CA4-DA6B-45B1-91FE-D88908CF0731}" type="presParOf" srcId="{D8E12451-A5FA-42C2-A847-8E312455AB2B}" destId="{E0B2E048-CFB2-4EED-8FE0-A35FF7B67E8D}" srcOrd="2" destOrd="0" presId="urn:microsoft.com/office/officeart/2018/2/layout/IconCircleList"/>
    <dgm:cxn modelId="{A1D6A709-DC69-40A8-92C2-BBABF11F326F}" type="presParOf" srcId="{D8E12451-A5FA-42C2-A847-8E312455AB2B}" destId="{FABC735C-C372-49EE-857E-291F20BBBA2C}" srcOrd="3" destOrd="0" presId="urn:microsoft.com/office/officeart/2018/2/layout/IconCircleList"/>
    <dgm:cxn modelId="{D6B46CB7-05FA-4950-84C2-E4E48EB03ABF}" type="presParOf" srcId="{1B47F262-2B48-4E2F-BEB2-F0A53D3106AE}" destId="{3AB975EA-A9E2-4A20-A2AD-77CF55E6FF08}" srcOrd="5" destOrd="0" presId="urn:microsoft.com/office/officeart/2018/2/layout/IconCircleList"/>
    <dgm:cxn modelId="{C758DA82-F489-44B1-85DC-2D1CDF39DDBE}" type="presParOf" srcId="{1B47F262-2B48-4E2F-BEB2-F0A53D3106AE}" destId="{03D881D5-93E4-4483-822C-5DA1DD6296DB}" srcOrd="6" destOrd="0" presId="urn:microsoft.com/office/officeart/2018/2/layout/IconCircleList"/>
    <dgm:cxn modelId="{D9CAFE8D-1694-4AD8-AA64-BEE0C3ED5B89}" type="presParOf" srcId="{03D881D5-93E4-4483-822C-5DA1DD6296DB}" destId="{2BCD0A7C-1F56-4B60-92D0-B48B019AC820}" srcOrd="0" destOrd="0" presId="urn:microsoft.com/office/officeart/2018/2/layout/IconCircleList"/>
    <dgm:cxn modelId="{7E55C71F-65BC-43AC-A2DC-4194B476B679}" type="presParOf" srcId="{03D881D5-93E4-4483-822C-5DA1DD6296DB}" destId="{41A49852-3B47-4C9B-8723-D18DD9350F2E}" srcOrd="1" destOrd="0" presId="urn:microsoft.com/office/officeart/2018/2/layout/IconCircleList"/>
    <dgm:cxn modelId="{0AC814DA-EB8F-48D4-A3E7-6CF0C4236639}" type="presParOf" srcId="{03D881D5-93E4-4483-822C-5DA1DD6296DB}" destId="{07C26179-A724-46B4-A71C-9A5D6936F52B}" srcOrd="2" destOrd="0" presId="urn:microsoft.com/office/officeart/2018/2/layout/IconCircleList"/>
    <dgm:cxn modelId="{DA35D19F-70EC-4E25-BB63-448B670E90DD}" type="presParOf" srcId="{03D881D5-93E4-4483-822C-5DA1DD6296DB}" destId="{BE7562ED-07E4-44C2-B561-01D96BA62A3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540B94-7362-4E91-8B42-2676BCBE9848}" type="doc">
      <dgm:prSet loTypeId="urn:microsoft.com/office/officeart/2008/layout/LinedList" loCatId="list" qsTypeId="urn:microsoft.com/office/officeart/2005/8/quickstyle/simple2" qsCatId="simple" csTypeId="urn:microsoft.com/office/officeart/2005/8/colors/accent0_3" csCatId="mainScheme" phldr="1"/>
      <dgm:spPr/>
      <dgm:t>
        <a:bodyPr/>
        <a:lstStyle/>
        <a:p>
          <a:endParaRPr lang="en-US"/>
        </a:p>
      </dgm:t>
    </dgm:pt>
    <dgm:pt modelId="{9C2E9C73-93EE-4621-90F7-BF0465CFC206}">
      <dgm:prSet/>
      <dgm:spPr/>
      <dgm:t>
        <a:bodyPr/>
        <a:lstStyle/>
        <a:p>
          <a:r>
            <a:rPr lang="en-US"/>
            <a:t>Defelonization of possession for personal use</a:t>
          </a:r>
        </a:p>
      </dgm:t>
    </dgm:pt>
    <dgm:pt modelId="{F2AEA951-8488-475E-8CFE-4AF81E965CC0}" type="parTrans" cxnId="{EC22C2D5-91E3-4F7D-A211-6C7720746A1A}">
      <dgm:prSet/>
      <dgm:spPr/>
      <dgm:t>
        <a:bodyPr/>
        <a:lstStyle/>
        <a:p>
          <a:endParaRPr lang="en-US" sz="4000"/>
        </a:p>
      </dgm:t>
    </dgm:pt>
    <dgm:pt modelId="{78C2DFC0-9FE7-4234-8452-4FF864BAC9EF}" type="sibTrans" cxnId="{EC22C2D5-91E3-4F7D-A211-6C7720746A1A}">
      <dgm:prSet/>
      <dgm:spPr/>
      <dgm:t>
        <a:bodyPr/>
        <a:lstStyle/>
        <a:p>
          <a:endParaRPr lang="en-US"/>
        </a:p>
      </dgm:t>
    </dgm:pt>
    <dgm:pt modelId="{69B05110-4E8B-467B-A3B3-7AF2DD10D3CB}">
      <dgm:prSet/>
      <dgm:spPr/>
      <dgm:t>
        <a:bodyPr/>
        <a:lstStyle/>
        <a:p>
          <a:r>
            <a:rPr lang="en-US"/>
            <a:t>Good Samaritan Amendments to make calling 911 easier during overdose</a:t>
          </a:r>
        </a:p>
      </dgm:t>
    </dgm:pt>
    <dgm:pt modelId="{0E57CF03-3A05-4A94-BC08-BA6109BFA20E}" type="parTrans" cxnId="{0974D8BE-14D4-407E-A473-FDA43006DD29}">
      <dgm:prSet/>
      <dgm:spPr/>
      <dgm:t>
        <a:bodyPr/>
        <a:lstStyle/>
        <a:p>
          <a:endParaRPr lang="en-US" sz="4000"/>
        </a:p>
      </dgm:t>
    </dgm:pt>
    <dgm:pt modelId="{87276654-DDDC-423F-B6F5-B84F0C88A628}" type="sibTrans" cxnId="{0974D8BE-14D4-407E-A473-FDA43006DD29}">
      <dgm:prSet/>
      <dgm:spPr/>
      <dgm:t>
        <a:bodyPr/>
        <a:lstStyle/>
        <a:p>
          <a:endParaRPr lang="en-US"/>
        </a:p>
      </dgm:t>
    </dgm:pt>
    <dgm:pt modelId="{08503CB5-5B8C-423E-94FF-F053767D0A9C}">
      <dgm:prSet/>
      <dgm:spPr/>
      <dgm:t>
        <a:bodyPr/>
        <a:lstStyle/>
        <a:p>
          <a:r>
            <a:rPr lang="en-US"/>
            <a:t>Co-hosting Naloxone training with CRA</a:t>
          </a:r>
        </a:p>
      </dgm:t>
    </dgm:pt>
    <dgm:pt modelId="{9C5E3BF3-6890-46F6-978A-4CFBFF57221A}" type="parTrans" cxnId="{F361B222-0970-4010-9517-2DA7C7A353A0}">
      <dgm:prSet/>
      <dgm:spPr/>
      <dgm:t>
        <a:bodyPr/>
        <a:lstStyle/>
        <a:p>
          <a:endParaRPr lang="en-US" sz="4000"/>
        </a:p>
      </dgm:t>
    </dgm:pt>
    <dgm:pt modelId="{AE81D514-F390-4DA1-888F-69925317910F}" type="sibTrans" cxnId="{F361B222-0970-4010-9517-2DA7C7A353A0}">
      <dgm:prSet/>
      <dgm:spPr/>
      <dgm:t>
        <a:bodyPr/>
        <a:lstStyle/>
        <a:p>
          <a:endParaRPr lang="en-US"/>
        </a:p>
      </dgm:t>
    </dgm:pt>
    <dgm:pt modelId="{BAE90BF0-4DE6-41E4-A407-DD7AE357A3BB}">
      <dgm:prSet/>
      <dgm:spPr/>
      <dgm:t>
        <a:bodyPr/>
        <a:lstStyle/>
        <a:p>
          <a:r>
            <a:rPr lang="en-US"/>
            <a:t>Releasing Report on State of African American Opioid Deaths</a:t>
          </a:r>
        </a:p>
      </dgm:t>
    </dgm:pt>
    <dgm:pt modelId="{76169777-E846-4236-83B7-9A219745EF98}" type="parTrans" cxnId="{9B995F41-65AA-48F1-BD73-B36DA59BAF7E}">
      <dgm:prSet/>
      <dgm:spPr/>
      <dgm:t>
        <a:bodyPr/>
        <a:lstStyle/>
        <a:p>
          <a:endParaRPr lang="en-US" sz="4000"/>
        </a:p>
      </dgm:t>
    </dgm:pt>
    <dgm:pt modelId="{CB27DD7E-8860-45A8-BE6F-E5E4BE2F075E}" type="sibTrans" cxnId="{9B995F41-65AA-48F1-BD73-B36DA59BAF7E}">
      <dgm:prSet/>
      <dgm:spPr/>
      <dgm:t>
        <a:bodyPr/>
        <a:lstStyle/>
        <a:p>
          <a:endParaRPr lang="en-US"/>
        </a:p>
      </dgm:t>
    </dgm:pt>
    <dgm:pt modelId="{9F62729A-1F97-4A21-A3AA-D045D601F630}" type="pres">
      <dgm:prSet presAssocID="{9C540B94-7362-4E91-8B42-2676BCBE9848}" presName="vert0" presStyleCnt="0">
        <dgm:presLayoutVars>
          <dgm:dir/>
          <dgm:animOne val="branch"/>
          <dgm:animLvl val="lvl"/>
        </dgm:presLayoutVars>
      </dgm:prSet>
      <dgm:spPr/>
      <dgm:t>
        <a:bodyPr/>
        <a:lstStyle/>
        <a:p>
          <a:endParaRPr lang="en-US"/>
        </a:p>
      </dgm:t>
    </dgm:pt>
    <dgm:pt modelId="{EBBEED97-DA90-4438-827F-C65796CF2F1C}" type="pres">
      <dgm:prSet presAssocID="{9C2E9C73-93EE-4621-90F7-BF0465CFC206}" presName="thickLine" presStyleLbl="alignNode1" presStyleIdx="0" presStyleCnt="4"/>
      <dgm:spPr/>
    </dgm:pt>
    <dgm:pt modelId="{CF89A578-0A66-4F82-B914-DE6D5FF944C3}" type="pres">
      <dgm:prSet presAssocID="{9C2E9C73-93EE-4621-90F7-BF0465CFC206}" presName="horz1" presStyleCnt="0"/>
      <dgm:spPr/>
    </dgm:pt>
    <dgm:pt modelId="{5CA642AB-CFBE-426F-B555-DF2B2A382010}" type="pres">
      <dgm:prSet presAssocID="{9C2E9C73-93EE-4621-90F7-BF0465CFC206}" presName="tx1" presStyleLbl="revTx" presStyleIdx="0" presStyleCnt="4"/>
      <dgm:spPr/>
      <dgm:t>
        <a:bodyPr/>
        <a:lstStyle/>
        <a:p>
          <a:endParaRPr lang="en-US"/>
        </a:p>
      </dgm:t>
    </dgm:pt>
    <dgm:pt modelId="{D6A69BAE-B344-499C-90A9-383304956398}" type="pres">
      <dgm:prSet presAssocID="{9C2E9C73-93EE-4621-90F7-BF0465CFC206}" presName="vert1" presStyleCnt="0"/>
      <dgm:spPr/>
    </dgm:pt>
    <dgm:pt modelId="{31EE12AE-3C9D-499D-9C0D-1BB11AA6FBF5}" type="pres">
      <dgm:prSet presAssocID="{69B05110-4E8B-467B-A3B3-7AF2DD10D3CB}" presName="thickLine" presStyleLbl="alignNode1" presStyleIdx="1" presStyleCnt="4"/>
      <dgm:spPr/>
    </dgm:pt>
    <dgm:pt modelId="{E6640221-84FA-4EAF-A5E3-2D8A2BC21547}" type="pres">
      <dgm:prSet presAssocID="{69B05110-4E8B-467B-A3B3-7AF2DD10D3CB}" presName="horz1" presStyleCnt="0"/>
      <dgm:spPr/>
    </dgm:pt>
    <dgm:pt modelId="{2F6A23CB-F533-492F-904E-9B6E95E82671}" type="pres">
      <dgm:prSet presAssocID="{69B05110-4E8B-467B-A3B3-7AF2DD10D3CB}" presName="tx1" presStyleLbl="revTx" presStyleIdx="1" presStyleCnt="4"/>
      <dgm:spPr/>
      <dgm:t>
        <a:bodyPr/>
        <a:lstStyle/>
        <a:p>
          <a:endParaRPr lang="en-US"/>
        </a:p>
      </dgm:t>
    </dgm:pt>
    <dgm:pt modelId="{4C57D694-DAA4-40FC-800A-8090536C2C4C}" type="pres">
      <dgm:prSet presAssocID="{69B05110-4E8B-467B-A3B3-7AF2DD10D3CB}" presName="vert1" presStyleCnt="0"/>
      <dgm:spPr/>
    </dgm:pt>
    <dgm:pt modelId="{758A1164-754D-4431-9F7E-446B08525079}" type="pres">
      <dgm:prSet presAssocID="{08503CB5-5B8C-423E-94FF-F053767D0A9C}" presName="thickLine" presStyleLbl="alignNode1" presStyleIdx="2" presStyleCnt="4"/>
      <dgm:spPr/>
    </dgm:pt>
    <dgm:pt modelId="{DAE677D5-1A62-4067-AE3E-7030A2C2F5C0}" type="pres">
      <dgm:prSet presAssocID="{08503CB5-5B8C-423E-94FF-F053767D0A9C}" presName="horz1" presStyleCnt="0"/>
      <dgm:spPr/>
    </dgm:pt>
    <dgm:pt modelId="{0269307D-0229-4E4C-9A05-AE2DB4E2CC39}" type="pres">
      <dgm:prSet presAssocID="{08503CB5-5B8C-423E-94FF-F053767D0A9C}" presName="tx1" presStyleLbl="revTx" presStyleIdx="2" presStyleCnt="4"/>
      <dgm:spPr/>
      <dgm:t>
        <a:bodyPr/>
        <a:lstStyle/>
        <a:p>
          <a:endParaRPr lang="en-US"/>
        </a:p>
      </dgm:t>
    </dgm:pt>
    <dgm:pt modelId="{B81CF1F5-A496-49D1-B6EA-E7315F377C7D}" type="pres">
      <dgm:prSet presAssocID="{08503CB5-5B8C-423E-94FF-F053767D0A9C}" presName="vert1" presStyleCnt="0"/>
      <dgm:spPr/>
    </dgm:pt>
    <dgm:pt modelId="{D28C5BC1-82E4-480E-AF72-A75AEA6F70FC}" type="pres">
      <dgm:prSet presAssocID="{BAE90BF0-4DE6-41E4-A407-DD7AE357A3BB}" presName="thickLine" presStyleLbl="alignNode1" presStyleIdx="3" presStyleCnt="4"/>
      <dgm:spPr/>
    </dgm:pt>
    <dgm:pt modelId="{7CDA64EC-75DD-44E3-9F51-AFE4FC947E5E}" type="pres">
      <dgm:prSet presAssocID="{BAE90BF0-4DE6-41E4-A407-DD7AE357A3BB}" presName="horz1" presStyleCnt="0"/>
      <dgm:spPr/>
    </dgm:pt>
    <dgm:pt modelId="{497DBBFA-B9CC-4CBE-AAFB-31E6B9C8A9D5}" type="pres">
      <dgm:prSet presAssocID="{BAE90BF0-4DE6-41E4-A407-DD7AE357A3BB}" presName="tx1" presStyleLbl="revTx" presStyleIdx="3" presStyleCnt="4"/>
      <dgm:spPr/>
      <dgm:t>
        <a:bodyPr/>
        <a:lstStyle/>
        <a:p>
          <a:endParaRPr lang="en-US"/>
        </a:p>
      </dgm:t>
    </dgm:pt>
    <dgm:pt modelId="{2600F990-FD17-483E-A6B1-93CBFDFDB2FE}" type="pres">
      <dgm:prSet presAssocID="{BAE90BF0-4DE6-41E4-A407-DD7AE357A3BB}" presName="vert1" presStyleCnt="0"/>
      <dgm:spPr/>
    </dgm:pt>
  </dgm:ptLst>
  <dgm:cxnLst>
    <dgm:cxn modelId="{9EBDA311-7521-4A47-8166-D7E158A2FEFC}" type="presOf" srcId="{69B05110-4E8B-467B-A3B3-7AF2DD10D3CB}" destId="{2F6A23CB-F533-492F-904E-9B6E95E82671}" srcOrd="0" destOrd="0" presId="urn:microsoft.com/office/officeart/2008/layout/LinedList"/>
    <dgm:cxn modelId="{C7EE5C36-FACA-408A-9EB6-8B2C5A02FBD7}" type="presOf" srcId="{BAE90BF0-4DE6-41E4-A407-DD7AE357A3BB}" destId="{497DBBFA-B9CC-4CBE-AAFB-31E6B9C8A9D5}" srcOrd="0" destOrd="0" presId="urn:microsoft.com/office/officeart/2008/layout/LinedList"/>
    <dgm:cxn modelId="{EC22C2D5-91E3-4F7D-A211-6C7720746A1A}" srcId="{9C540B94-7362-4E91-8B42-2676BCBE9848}" destId="{9C2E9C73-93EE-4621-90F7-BF0465CFC206}" srcOrd="0" destOrd="0" parTransId="{F2AEA951-8488-475E-8CFE-4AF81E965CC0}" sibTransId="{78C2DFC0-9FE7-4234-8452-4FF864BAC9EF}"/>
    <dgm:cxn modelId="{F361B222-0970-4010-9517-2DA7C7A353A0}" srcId="{9C540B94-7362-4E91-8B42-2676BCBE9848}" destId="{08503CB5-5B8C-423E-94FF-F053767D0A9C}" srcOrd="2" destOrd="0" parTransId="{9C5E3BF3-6890-46F6-978A-4CFBFF57221A}" sibTransId="{AE81D514-F390-4DA1-888F-69925317910F}"/>
    <dgm:cxn modelId="{0974D8BE-14D4-407E-A473-FDA43006DD29}" srcId="{9C540B94-7362-4E91-8B42-2676BCBE9848}" destId="{69B05110-4E8B-467B-A3B3-7AF2DD10D3CB}" srcOrd="1" destOrd="0" parTransId="{0E57CF03-3A05-4A94-BC08-BA6109BFA20E}" sibTransId="{87276654-DDDC-423F-B6F5-B84F0C88A628}"/>
    <dgm:cxn modelId="{0E588025-7D7A-4259-8775-18974F5ADF27}" type="presOf" srcId="{08503CB5-5B8C-423E-94FF-F053767D0A9C}" destId="{0269307D-0229-4E4C-9A05-AE2DB4E2CC39}" srcOrd="0" destOrd="0" presId="urn:microsoft.com/office/officeart/2008/layout/LinedList"/>
    <dgm:cxn modelId="{9B995F41-65AA-48F1-BD73-B36DA59BAF7E}" srcId="{9C540B94-7362-4E91-8B42-2676BCBE9848}" destId="{BAE90BF0-4DE6-41E4-A407-DD7AE357A3BB}" srcOrd="3" destOrd="0" parTransId="{76169777-E846-4236-83B7-9A219745EF98}" sibTransId="{CB27DD7E-8860-45A8-BE6F-E5E4BE2F075E}"/>
    <dgm:cxn modelId="{E02DE676-AD27-4500-835A-8C427A8E3BF1}" type="presOf" srcId="{9C2E9C73-93EE-4621-90F7-BF0465CFC206}" destId="{5CA642AB-CFBE-426F-B555-DF2B2A382010}" srcOrd="0" destOrd="0" presId="urn:microsoft.com/office/officeart/2008/layout/LinedList"/>
    <dgm:cxn modelId="{FF92177C-A961-4DDD-8F53-7B866D0807E6}" type="presOf" srcId="{9C540B94-7362-4E91-8B42-2676BCBE9848}" destId="{9F62729A-1F97-4A21-A3AA-D045D601F630}" srcOrd="0" destOrd="0" presId="urn:microsoft.com/office/officeart/2008/layout/LinedList"/>
    <dgm:cxn modelId="{0DDF23BF-A10D-492F-8FC3-90A297BED36A}" type="presParOf" srcId="{9F62729A-1F97-4A21-A3AA-D045D601F630}" destId="{EBBEED97-DA90-4438-827F-C65796CF2F1C}" srcOrd="0" destOrd="0" presId="urn:microsoft.com/office/officeart/2008/layout/LinedList"/>
    <dgm:cxn modelId="{15E636EE-3FB4-4E52-BF97-C509FE5333DD}" type="presParOf" srcId="{9F62729A-1F97-4A21-A3AA-D045D601F630}" destId="{CF89A578-0A66-4F82-B914-DE6D5FF944C3}" srcOrd="1" destOrd="0" presId="urn:microsoft.com/office/officeart/2008/layout/LinedList"/>
    <dgm:cxn modelId="{A51AC126-0C7D-4276-BE27-BBF849DF0B6E}" type="presParOf" srcId="{CF89A578-0A66-4F82-B914-DE6D5FF944C3}" destId="{5CA642AB-CFBE-426F-B555-DF2B2A382010}" srcOrd="0" destOrd="0" presId="urn:microsoft.com/office/officeart/2008/layout/LinedList"/>
    <dgm:cxn modelId="{5CD528C6-EA68-4C0F-B5A3-E322E3503622}" type="presParOf" srcId="{CF89A578-0A66-4F82-B914-DE6D5FF944C3}" destId="{D6A69BAE-B344-499C-90A9-383304956398}" srcOrd="1" destOrd="0" presId="urn:microsoft.com/office/officeart/2008/layout/LinedList"/>
    <dgm:cxn modelId="{59784D63-F2C6-4957-8220-000218C7EA2D}" type="presParOf" srcId="{9F62729A-1F97-4A21-A3AA-D045D601F630}" destId="{31EE12AE-3C9D-499D-9C0D-1BB11AA6FBF5}" srcOrd="2" destOrd="0" presId="urn:microsoft.com/office/officeart/2008/layout/LinedList"/>
    <dgm:cxn modelId="{4E5869D4-4642-49E3-8291-7D88F2ED16A5}" type="presParOf" srcId="{9F62729A-1F97-4A21-A3AA-D045D601F630}" destId="{E6640221-84FA-4EAF-A5E3-2D8A2BC21547}" srcOrd="3" destOrd="0" presId="urn:microsoft.com/office/officeart/2008/layout/LinedList"/>
    <dgm:cxn modelId="{0228E6D2-5A2A-4BFB-9491-3C772054E454}" type="presParOf" srcId="{E6640221-84FA-4EAF-A5E3-2D8A2BC21547}" destId="{2F6A23CB-F533-492F-904E-9B6E95E82671}" srcOrd="0" destOrd="0" presId="urn:microsoft.com/office/officeart/2008/layout/LinedList"/>
    <dgm:cxn modelId="{8B76695F-C797-4273-A932-08EA5672594D}" type="presParOf" srcId="{E6640221-84FA-4EAF-A5E3-2D8A2BC21547}" destId="{4C57D694-DAA4-40FC-800A-8090536C2C4C}" srcOrd="1" destOrd="0" presId="urn:microsoft.com/office/officeart/2008/layout/LinedList"/>
    <dgm:cxn modelId="{54A64286-5C85-43A3-9E0C-F374AE6C9FE0}" type="presParOf" srcId="{9F62729A-1F97-4A21-A3AA-D045D601F630}" destId="{758A1164-754D-4431-9F7E-446B08525079}" srcOrd="4" destOrd="0" presId="urn:microsoft.com/office/officeart/2008/layout/LinedList"/>
    <dgm:cxn modelId="{47099883-CD65-4C12-A163-3F5EC7163164}" type="presParOf" srcId="{9F62729A-1F97-4A21-A3AA-D045D601F630}" destId="{DAE677D5-1A62-4067-AE3E-7030A2C2F5C0}" srcOrd="5" destOrd="0" presId="urn:microsoft.com/office/officeart/2008/layout/LinedList"/>
    <dgm:cxn modelId="{3EF15F60-1923-4454-A0B0-8DA664B62070}" type="presParOf" srcId="{DAE677D5-1A62-4067-AE3E-7030A2C2F5C0}" destId="{0269307D-0229-4E4C-9A05-AE2DB4E2CC39}" srcOrd="0" destOrd="0" presId="urn:microsoft.com/office/officeart/2008/layout/LinedList"/>
    <dgm:cxn modelId="{28D30733-A532-4C6D-93DA-369AE6AD8F28}" type="presParOf" srcId="{DAE677D5-1A62-4067-AE3E-7030A2C2F5C0}" destId="{B81CF1F5-A496-49D1-B6EA-E7315F377C7D}" srcOrd="1" destOrd="0" presId="urn:microsoft.com/office/officeart/2008/layout/LinedList"/>
    <dgm:cxn modelId="{0A67234F-F088-4F81-BF3E-A09A9772C8B1}" type="presParOf" srcId="{9F62729A-1F97-4A21-A3AA-D045D601F630}" destId="{D28C5BC1-82E4-480E-AF72-A75AEA6F70FC}" srcOrd="6" destOrd="0" presId="urn:microsoft.com/office/officeart/2008/layout/LinedList"/>
    <dgm:cxn modelId="{88B14D87-4838-42BA-A5AE-822E43F43276}" type="presParOf" srcId="{9F62729A-1F97-4A21-A3AA-D045D601F630}" destId="{7CDA64EC-75DD-44E3-9F51-AFE4FC947E5E}" srcOrd="7" destOrd="0" presId="urn:microsoft.com/office/officeart/2008/layout/LinedList"/>
    <dgm:cxn modelId="{DF87561E-FFEF-4D52-9CC8-9AF751262B38}" type="presParOf" srcId="{7CDA64EC-75DD-44E3-9F51-AFE4FC947E5E}" destId="{497DBBFA-B9CC-4CBE-AAFB-31E6B9C8A9D5}" srcOrd="0" destOrd="0" presId="urn:microsoft.com/office/officeart/2008/layout/LinedList"/>
    <dgm:cxn modelId="{F9C2BF60-0A2A-4055-992C-9741F47E9D47}" type="presParOf" srcId="{7CDA64EC-75DD-44E3-9F51-AFE4FC947E5E}" destId="{2600F990-FD17-483E-A6B1-93CBFDFDB2F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E6466-8DDD-4226-B691-07E0D07627F1}">
      <dsp:nvSpPr>
        <dsp:cNvPr id="0" name=""/>
        <dsp:cNvSpPr/>
      </dsp:nvSpPr>
      <dsp:spPr>
        <a:xfrm>
          <a:off x="0" y="2176272"/>
          <a:ext cx="10515600" cy="0"/>
        </a:xfrm>
        <a:prstGeom prst="line">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DAA719FF-9636-4A4A-971C-27DEA5A9BD94}">
      <dsp:nvSpPr>
        <dsp:cNvPr id="0" name=""/>
        <dsp:cNvSpPr/>
      </dsp:nvSpPr>
      <dsp:spPr>
        <a:xfrm rot="8100000">
          <a:off x="71079" y="501840"/>
          <a:ext cx="319491" cy="319491"/>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0DD364-A6E9-4625-8CF2-05254FDF198E}">
      <dsp:nvSpPr>
        <dsp:cNvPr id="0" name=""/>
        <dsp:cNvSpPr/>
      </dsp:nvSpPr>
      <dsp:spPr>
        <a:xfrm>
          <a:off x="106572" y="537333"/>
          <a:ext cx="248506" cy="248506"/>
        </a:xfrm>
        <a:prstGeom prst="ellipse">
          <a:avLst/>
        </a:prstGeom>
        <a:solidFill>
          <a:schemeClr val="lt2">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FEE27AB-21D3-48FF-AE1E-0F0DC7A7321F}">
      <dsp:nvSpPr>
        <dsp:cNvPr id="0" name=""/>
        <dsp:cNvSpPr/>
      </dsp:nvSpPr>
      <dsp:spPr>
        <a:xfrm>
          <a:off x="456740" y="887918"/>
          <a:ext cx="2182269" cy="128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lvl="0" algn="l" defTabSz="666750">
            <a:lnSpc>
              <a:spcPct val="90000"/>
            </a:lnSpc>
            <a:spcBef>
              <a:spcPct val="0"/>
            </a:spcBef>
            <a:spcAft>
              <a:spcPct val="35000"/>
            </a:spcAft>
          </a:pPr>
          <a:r>
            <a:rPr lang="en-US" sz="1500" kern="1200" dirty="0"/>
            <a:t>The Harrison Act</a:t>
          </a:r>
        </a:p>
      </dsp:txBody>
      <dsp:txXfrm>
        <a:off x="456740" y="887918"/>
        <a:ext cx="2182269" cy="1288353"/>
      </dsp:txXfrm>
    </dsp:sp>
    <dsp:sp modelId="{E3D06CC9-6055-45C9-8816-C13E05C9A18F}">
      <dsp:nvSpPr>
        <dsp:cNvPr id="0" name=""/>
        <dsp:cNvSpPr/>
      </dsp:nvSpPr>
      <dsp:spPr>
        <a:xfrm>
          <a:off x="456740" y="435254"/>
          <a:ext cx="2182269" cy="452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1914 &amp; Jim Crow</a:t>
          </a:r>
        </a:p>
      </dsp:txBody>
      <dsp:txXfrm>
        <a:off x="456740" y="435254"/>
        <a:ext cx="2182269" cy="452664"/>
      </dsp:txXfrm>
    </dsp:sp>
    <dsp:sp modelId="{D2B667E7-C30E-41C7-910D-96ADB942C6E1}">
      <dsp:nvSpPr>
        <dsp:cNvPr id="0" name=""/>
        <dsp:cNvSpPr/>
      </dsp:nvSpPr>
      <dsp:spPr>
        <a:xfrm>
          <a:off x="230825" y="887918"/>
          <a:ext cx="0" cy="1288353"/>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DBBC52F-C38E-41CB-B737-E5CEE242481F}">
      <dsp:nvSpPr>
        <dsp:cNvPr id="0" name=""/>
        <dsp:cNvSpPr/>
      </dsp:nvSpPr>
      <dsp:spPr>
        <a:xfrm>
          <a:off x="190578" y="2135532"/>
          <a:ext cx="81329" cy="81479"/>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16AF29-AF1D-477E-AA9C-441E7F834F21}">
      <dsp:nvSpPr>
        <dsp:cNvPr id="0" name=""/>
        <dsp:cNvSpPr/>
      </dsp:nvSpPr>
      <dsp:spPr>
        <a:xfrm rot="18900000">
          <a:off x="1383026" y="3531211"/>
          <a:ext cx="319491" cy="319491"/>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9BA722-AC72-4A35-9B63-14D31B09528E}">
      <dsp:nvSpPr>
        <dsp:cNvPr id="0" name=""/>
        <dsp:cNvSpPr/>
      </dsp:nvSpPr>
      <dsp:spPr>
        <a:xfrm>
          <a:off x="1418518" y="3566704"/>
          <a:ext cx="248506" cy="248506"/>
        </a:xfrm>
        <a:prstGeom prst="ellipse">
          <a:avLst/>
        </a:prstGeom>
        <a:solidFill>
          <a:schemeClr val="lt2">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59DC5A6-C882-4804-997C-92E9428D5B82}">
      <dsp:nvSpPr>
        <dsp:cNvPr id="0" name=""/>
        <dsp:cNvSpPr/>
      </dsp:nvSpPr>
      <dsp:spPr>
        <a:xfrm>
          <a:off x="1768686" y="2176272"/>
          <a:ext cx="2182269" cy="128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lvl="0" algn="l" defTabSz="666750">
            <a:lnSpc>
              <a:spcPct val="90000"/>
            </a:lnSpc>
            <a:spcBef>
              <a:spcPct val="0"/>
            </a:spcBef>
            <a:spcAft>
              <a:spcPct val="35000"/>
            </a:spcAft>
          </a:pPr>
          <a:r>
            <a:rPr lang="en-US" sz="1500" kern="1200" dirty="0"/>
            <a:t>Marijuana Tax Act</a:t>
          </a:r>
        </a:p>
      </dsp:txBody>
      <dsp:txXfrm>
        <a:off x="1768686" y="2176272"/>
        <a:ext cx="2182269" cy="1288353"/>
      </dsp:txXfrm>
    </dsp:sp>
    <dsp:sp modelId="{2163E913-494B-4491-B680-DBCC143C7B5D}">
      <dsp:nvSpPr>
        <dsp:cNvPr id="0" name=""/>
        <dsp:cNvSpPr/>
      </dsp:nvSpPr>
      <dsp:spPr>
        <a:xfrm>
          <a:off x="1768686" y="3464625"/>
          <a:ext cx="2182269" cy="452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1937</a:t>
          </a:r>
        </a:p>
      </dsp:txBody>
      <dsp:txXfrm>
        <a:off x="1768686" y="3464625"/>
        <a:ext cx="2182269" cy="452664"/>
      </dsp:txXfrm>
    </dsp:sp>
    <dsp:sp modelId="{F4CA79BB-FA40-48B6-80F2-B0BA2340110D}">
      <dsp:nvSpPr>
        <dsp:cNvPr id="0" name=""/>
        <dsp:cNvSpPr/>
      </dsp:nvSpPr>
      <dsp:spPr>
        <a:xfrm>
          <a:off x="1542771" y="2176272"/>
          <a:ext cx="0" cy="1288353"/>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DD415DE-231C-428F-A071-3B5517996262}">
      <dsp:nvSpPr>
        <dsp:cNvPr id="0" name=""/>
        <dsp:cNvSpPr/>
      </dsp:nvSpPr>
      <dsp:spPr>
        <a:xfrm>
          <a:off x="1502524" y="2135532"/>
          <a:ext cx="81329" cy="81479"/>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5F76BA-11E4-4619-BFB9-DA249CB3F18F}">
      <dsp:nvSpPr>
        <dsp:cNvPr id="0" name=""/>
        <dsp:cNvSpPr/>
      </dsp:nvSpPr>
      <dsp:spPr>
        <a:xfrm rot="8100000">
          <a:off x="2694972" y="501840"/>
          <a:ext cx="319491" cy="319491"/>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4AD242-6343-4479-AAFD-5037FDC46C04}">
      <dsp:nvSpPr>
        <dsp:cNvPr id="0" name=""/>
        <dsp:cNvSpPr/>
      </dsp:nvSpPr>
      <dsp:spPr>
        <a:xfrm>
          <a:off x="2730465" y="537333"/>
          <a:ext cx="248506" cy="248506"/>
        </a:xfrm>
        <a:prstGeom prst="ellipse">
          <a:avLst/>
        </a:prstGeom>
        <a:solidFill>
          <a:schemeClr val="lt2">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CA9A46B-3259-40A9-961A-08A8286005CD}">
      <dsp:nvSpPr>
        <dsp:cNvPr id="0" name=""/>
        <dsp:cNvSpPr/>
      </dsp:nvSpPr>
      <dsp:spPr>
        <a:xfrm>
          <a:off x="3080633" y="887918"/>
          <a:ext cx="2182269" cy="128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lvl="0" algn="l" defTabSz="666750">
            <a:lnSpc>
              <a:spcPct val="90000"/>
            </a:lnSpc>
            <a:spcBef>
              <a:spcPct val="0"/>
            </a:spcBef>
            <a:spcAft>
              <a:spcPct val="35000"/>
            </a:spcAft>
          </a:pPr>
          <a:r>
            <a:rPr lang="en-US" sz="1500" kern="1200"/>
            <a:t>Nixon declares drug-use “public enemy number one”</a:t>
          </a:r>
        </a:p>
      </dsp:txBody>
      <dsp:txXfrm>
        <a:off x="3080633" y="887918"/>
        <a:ext cx="2182269" cy="1288353"/>
      </dsp:txXfrm>
    </dsp:sp>
    <dsp:sp modelId="{3F65B858-BB3C-4DB0-BF89-EBFDF1A68FEA}">
      <dsp:nvSpPr>
        <dsp:cNvPr id="0" name=""/>
        <dsp:cNvSpPr/>
      </dsp:nvSpPr>
      <dsp:spPr>
        <a:xfrm>
          <a:off x="3080633" y="435254"/>
          <a:ext cx="2182269" cy="452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1971</a:t>
          </a:r>
        </a:p>
      </dsp:txBody>
      <dsp:txXfrm>
        <a:off x="3080633" y="435254"/>
        <a:ext cx="2182269" cy="452664"/>
      </dsp:txXfrm>
    </dsp:sp>
    <dsp:sp modelId="{1AB37BD7-2EFC-49DB-81F0-286482570A87}">
      <dsp:nvSpPr>
        <dsp:cNvPr id="0" name=""/>
        <dsp:cNvSpPr/>
      </dsp:nvSpPr>
      <dsp:spPr>
        <a:xfrm>
          <a:off x="2854718" y="887918"/>
          <a:ext cx="0" cy="1288353"/>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4D961F8-B507-4BF8-AF08-8EA110CC287A}">
      <dsp:nvSpPr>
        <dsp:cNvPr id="0" name=""/>
        <dsp:cNvSpPr/>
      </dsp:nvSpPr>
      <dsp:spPr>
        <a:xfrm>
          <a:off x="2814471" y="2135532"/>
          <a:ext cx="81329" cy="81479"/>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EF6385-8A3A-44D0-A4D6-C75113065E46}">
      <dsp:nvSpPr>
        <dsp:cNvPr id="0" name=""/>
        <dsp:cNvSpPr/>
      </dsp:nvSpPr>
      <dsp:spPr>
        <a:xfrm rot="18900000">
          <a:off x="4006919" y="3531211"/>
          <a:ext cx="319491" cy="319491"/>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CF4B8A-A708-4535-881C-5CB825C456AD}">
      <dsp:nvSpPr>
        <dsp:cNvPr id="0" name=""/>
        <dsp:cNvSpPr/>
      </dsp:nvSpPr>
      <dsp:spPr>
        <a:xfrm>
          <a:off x="4042412" y="3566704"/>
          <a:ext cx="248506" cy="248506"/>
        </a:xfrm>
        <a:prstGeom prst="ellipse">
          <a:avLst/>
        </a:prstGeom>
        <a:solidFill>
          <a:schemeClr val="lt2">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A61EB61-CC9D-4D97-9884-BFD6EA340985}">
      <dsp:nvSpPr>
        <dsp:cNvPr id="0" name=""/>
        <dsp:cNvSpPr/>
      </dsp:nvSpPr>
      <dsp:spPr>
        <a:xfrm>
          <a:off x="4392580" y="2176272"/>
          <a:ext cx="2182269" cy="128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lvl="0" algn="l" defTabSz="666750">
            <a:lnSpc>
              <a:spcPct val="90000"/>
            </a:lnSpc>
            <a:spcBef>
              <a:spcPct val="0"/>
            </a:spcBef>
            <a:spcAft>
              <a:spcPct val="35000"/>
            </a:spcAft>
          </a:pPr>
          <a:r>
            <a:rPr lang="en-US" sz="1500" kern="1200" dirty="0"/>
            <a:t>The Drug Enforcement Agency (DEA) Created</a:t>
          </a:r>
        </a:p>
      </dsp:txBody>
      <dsp:txXfrm>
        <a:off x="4392580" y="2176272"/>
        <a:ext cx="2182269" cy="1288353"/>
      </dsp:txXfrm>
    </dsp:sp>
    <dsp:sp modelId="{DA586A21-181E-45F8-9269-136FB74497C7}">
      <dsp:nvSpPr>
        <dsp:cNvPr id="0" name=""/>
        <dsp:cNvSpPr/>
      </dsp:nvSpPr>
      <dsp:spPr>
        <a:xfrm>
          <a:off x="4392580" y="3464625"/>
          <a:ext cx="2182269" cy="452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a:t>1973</a:t>
          </a:r>
        </a:p>
      </dsp:txBody>
      <dsp:txXfrm>
        <a:off x="4392580" y="3464625"/>
        <a:ext cx="2182269" cy="452664"/>
      </dsp:txXfrm>
    </dsp:sp>
    <dsp:sp modelId="{3B4459CC-A8B9-465E-9F7C-09129A31149D}">
      <dsp:nvSpPr>
        <dsp:cNvPr id="0" name=""/>
        <dsp:cNvSpPr/>
      </dsp:nvSpPr>
      <dsp:spPr>
        <a:xfrm>
          <a:off x="4166665" y="2176272"/>
          <a:ext cx="0" cy="1288353"/>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DAE1C2B-6681-4C3A-85A9-4E6208B554B4}">
      <dsp:nvSpPr>
        <dsp:cNvPr id="0" name=""/>
        <dsp:cNvSpPr/>
      </dsp:nvSpPr>
      <dsp:spPr>
        <a:xfrm>
          <a:off x="4126418" y="2135532"/>
          <a:ext cx="81329" cy="81479"/>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27B27B-1AAF-4983-9359-74F92774AEDA}">
      <dsp:nvSpPr>
        <dsp:cNvPr id="0" name=""/>
        <dsp:cNvSpPr/>
      </dsp:nvSpPr>
      <dsp:spPr>
        <a:xfrm rot="8100000">
          <a:off x="5318866" y="501840"/>
          <a:ext cx="319491" cy="319491"/>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6B8FF9-EABC-48E9-B978-D0B97F7EF9D0}">
      <dsp:nvSpPr>
        <dsp:cNvPr id="0" name=""/>
        <dsp:cNvSpPr/>
      </dsp:nvSpPr>
      <dsp:spPr>
        <a:xfrm>
          <a:off x="5354359" y="537333"/>
          <a:ext cx="248506" cy="248506"/>
        </a:xfrm>
        <a:prstGeom prst="ellipse">
          <a:avLst/>
        </a:prstGeom>
        <a:solidFill>
          <a:schemeClr val="lt2">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CA06DDB-6396-4EF2-BCC3-B60EC7305613}">
      <dsp:nvSpPr>
        <dsp:cNvPr id="0" name=""/>
        <dsp:cNvSpPr/>
      </dsp:nvSpPr>
      <dsp:spPr>
        <a:xfrm>
          <a:off x="5704527" y="887918"/>
          <a:ext cx="2182269" cy="128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lvl="0" algn="l" defTabSz="666750">
            <a:lnSpc>
              <a:spcPct val="90000"/>
            </a:lnSpc>
            <a:spcBef>
              <a:spcPct val="0"/>
            </a:spcBef>
            <a:spcAft>
              <a:spcPct val="35000"/>
            </a:spcAft>
          </a:pPr>
          <a:r>
            <a:rPr lang="en-US" sz="1500" kern="1200" dirty="0"/>
            <a:t>Reagan Expands the War on Drugs</a:t>
          </a:r>
        </a:p>
      </dsp:txBody>
      <dsp:txXfrm>
        <a:off x="5704527" y="887918"/>
        <a:ext cx="2182269" cy="1288353"/>
      </dsp:txXfrm>
    </dsp:sp>
    <dsp:sp modelId="{66664C91-EA55-4786-8540-190CFBC43C2D}">
      <dsp:nvSpPr>
        <dsp:cNvPr id="0" name=""/>
        <dsp:cNvSpPr/>
      </dsp:nvSpPr>
      <dsp:spPr>
        <a:xfrm>
          <a:off x="5704527" y="435254"/>
          <a:ext cx="2182269" cy="452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a:t>1981</a:t>
          </a:r>
        </a:p>
      </dsp:txBody>
      <dsp:txXfrm>
        <a:off x="5704527" y="435254"/>
        <a:ext cx="2182269" cy="452664"/>
      </dsp:txXfrm>
    </dsp:sp>
    <dsp:sp modelId="{C2C98139-81D2-4C09-B465-0E52819F0F0E}">
      <dsp:nvSpPr>
        <dsp:cNvPr id="0" name=""/>
        <dsp:cNvSpPr/>
      </dsp:nvSpPr>
      <dsp:spPr>
        <a:xfrm>
          <a:off x="5478612" y="887918"/>
          <a:ext cx="0" cy="1288353"/>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73DAD01-49F2-4F15-A31A-783E5D9FC3AE}">
      <dsp:nvSpPr>
        <dsp:cNvPr id="0" name=""/>
        <dsp:cNvSpPr/>
      </dsp:nvSpPr>
      <dsp:spPr>
        <a:xfrm>
          <a:off x="5438365" y="2135532"/>
          <a:ext cx="81329" cy="81479"/>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73DA69-A9DD-4866-9FED-1883AEF9A638}">
      <dsp:nvSpPr>
        <dsp:cNvPr id="0" name=""/>
        <dsp:cNvSpPr/>
      </dsp:nvSpPr>
      <dsp:spPr>
        <a:xfrm rot="18900000">
          <a:off x="6630813" y="3531211"/>
          <a:ext cx="319491" cy="319491"/>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E76079-1B85-4ACE-97E2-A5DA8CD66F1B}">
      <dsp:nvSpPr>
        <dsp:cNvPr id="0" name=""/>
        <dsp:cNvSpPr/>
      </dsp:nvSpPr>
      <dsp:spPr>
        <a:xfrm>
          <a:off x="6666305" y="3566704"/>
          <a:ext cx="248506" cy="248506"/>
        </a:xfrm>
        <a:prstGeom prst="ellipse">
          <a:avLst/>
        </a:prstGeom>
        <a:solidFill>
          <a:schemeClr val="lt2">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A5046A1-FF2B-4D2B-80F0-C3868BDCD2DF}">
      <dsp:nvSpPr>
        <dsp:cNvPr id="0" name=""/>
        <dsp:cNvSpPr/>
      </dsp:nvSpPr>
      <dsp:spPr>
        <a:xfrm>
          <a:off x="7016473" y="2176272"/>
          <a:ext cx="2182269" cy="128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lvl="0" algn="l" defTabSz="666750">
            <a:lnSpc>
              <a:spcPct val="90000"/>
            </a:lnSpc>
            <a:spcBef>
              <a:spcPct val="0"/>
            </a:spcBef>
            <a:spcAft>
              <a:spcPct val="35000"/>
            </a:spcAft>
          </a:pPr>
          <a:r>
            <a:rPr lang="en-US" sz="1500" kern="1200" dirty="0"/>
            <a:t>Cocaine/Crack Disparity </a:t>
          </a:r>
        </a:p>
      </dsp:txBody>
      <dsp:txXfrm>
        <a:off x="7016473" y="2176272"/>
        <a:ext cx="2182269" cy="1288353"/>
      </dsp:txXfrm>
    </dsp:sp>
    <dsp:sp modelId="{49427D4A-21B2-48D8-8FB7-E9DB0FEFB1A9}">
      <dsp:nvSpPr>
        <dsp:cNvPr id="0" name=""/>
        <dsp:cNvSpPr/>
      </dsp:nvSpPr>
      <dsp:spPr>
        <a:xfrm>
          <a:off x="7016473" y="3464625"/>
          <a:ext cx="2182269" cy="452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1986</a:t>
          </a:r>
        </a:p>
      </dsp:txBody>
      <dsp:txXfrm>
        <a:off x="7016473" y="3464625"/>
        <a:ext cx="2182269" cy="452664"/>
      </dsp:txXfrm>
    </dsp:sp>
    <dsp:sp modelId="{980089BE-B36B-42A4-87BB-2A687BA1B57C}">
      <dsp:nvSpPr>
        <dsp:cNvPr id="0" name=""/>
        <dsp:cNvSpPr/>
      </dsp:nvSpPr>
      <dsp:spPr>
        <a:xfrm>
          <a:off x="6790559" y="2176272"/>
          <a:ext cx="0" cy="1288353"/>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04E77B8-D76A-4ECD-958A-43DCB8AB1B5C}">
      <dsp:nvSpPr>
        <dsp:cNvPr id="0" name=""/>
        <dsp:cNvSpPr/>
      </dsp:nvSpPr>
      <dsp:spPr>
        <a:xfrm>
          <a:off x="6750311" y="2135532"/>
          <a:ext cx="81329" cy="81479"/>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A2257F-0CAD-4840-9B7D-4F7638EB7D2C}">
      <dsp:nvSpPr>
        <dsp:cNvPr id="0" name=""/>
        <dsp:cNvSpPr/>
      </dsp:nvSpPr>
      <dsp:spPr>
        <a:xfrm rot="8100000">
          <a:off x="7942759" y="501840"/>
          <a:ext cx="319491" cy="319491"/>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D4F170-99E8-4B1A-BD35-A8B4ED6B9104}">
      <dsp:nvSpPr>
        <dsp:cNvPr id="0" name=""/>
        <dsp:cNvSpPr/>
      </dsp:nvSpPr>
      <dsp:spPr>
        <a:xfrm>
          <a:off x="7978252" y="537333"/>
          <a:ext cx="248506" cy="248506"/>
        </a:xfrm>
        <a:prstGeom prst="ellipse">
          <a:avLst/>
        </a:prstGeom>
        <a:solidFill>
          <a:schemeClr val="lt2">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5BBEE2E-DC29-4915-9A99-4E239815FD56}">
      <dsp:nvSpPr>
        <dsp:cNvPr id="0" name=""/>
        <dsp:cNvSpPr/>
      </dsp:nvSpPr>
      <dsp:spPr>
        <a:xfrm>
          <a:off x="8328420" y="887918"/>
          <a:ext cx="2182269" cy="128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lvl="0" algn="l" defTabSz="666750">
            <a:lnSpc>
              <a:spcPct val="90000"/>
            </a:lnSpc>
            <a:spcBef>
              <a:spcPct val="0"/>
            </a:spcBef>
            <a:spcAft>
              <a:spcPct val="35000"/>
            </a:spcAft>
          </a:pPr>
          <a:r>
            <a:rPr lang="en-US" sz="1500" kern="1200" dirty="0"/>
            <a:t>Inequitable criminal justice and public health outcomes</a:t>
          </a:r>
        </a:p>
      </dsp:txBody>
      <dsp:txXfrm>
        <a:off x="8328420" y="887918"/>
        <a:ext cx="2182269" cy="1288353"/>
      </dsp:txXfrm>
    </dsp:sp>
    <dsp:sp modelId="{4EA66401-D0A7-43BB-BDAE-C8AF78163D46}">
      <dsp:nvSpPr>
        <dsp:cNvPr id="0" name=""/>
        <dsp:cNvSpPr/>
      </dsp:nvSpPr>
      <dsp:spPr>
        <a:xfrm>
          <a:off x="8328420" y="435254"/>
          <a:ext cx="2182269" cy="452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1987 - Present</a:t>
          </a:r>
        </a:p>
      </dsp:txBody>
      <dsp:txXfrm>
        <a:off x="8328420" y="435254"/>
        <a:ext cx="2182269" cy="452664"/>
      </dsp:txXfrm>
    </dsp:sp>
    <dsp:sp modelId="{8CAE446F-A9FC-4DCE-930F-90CE6B924861}">
      <dsp:nvSpPr>
        <dsp:cNvPr id="0" name=""/>
        <dsp:cNvSpPr/>
      </dsp:nvSpPr>
      <dsp:spPr>
        <a:xfrm>
          <a:off x="8102505" y="887918"/>
          <a:ext cx="0" cy="1288353"/>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7221FA7-2894-4BC3-BCCA-3893D52B4024}">
      <dsp:nvSpPr>
        <dsp:cNvPr id="0" name=""/>
        <dsp:cNvSpPr/>
      </dsp:nvSpPr>
      <dsp:spPr>
        <a:xfrm>
          <a:off x="8062258" y="2135532"/>
          <a:ext cx="81329" cy="81479"/>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55F44-D71A-46E3-8F25-F40723332FF6}">
      <dsp:nvSpPr>
        <dsp:cNvPr id="0" name=""/>
        <dsp:cNvSpPr/>
      </dsp:nvSpPr>
      <dsp:spPr>
        <a:xfrm>
          <a:off x="1083216" y="791943"/>
          <a:ext cx="1067358" cy="10673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3B0F7D-3F83-43F7-A046-B7D2A93B5CB1}">
      <dsp:nvSpPr>
        <dsp:cNvPr id="0" name=""/>
        <dsp:cNvSpPr/>
      </dsp:nvSpPr>
      <dsp:spPr>
        <a:xfrm>
          <a:off x="10" y="2261320"/>
          <a:ext cx="3259025" cy="115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US" sz="1800" kern="1200" dirty="0"/>
            <a:t>A modern crisis </a:t>
          </a:r>
          <a:r>
            <a:rPr lang="en-US" sz="1800" b="1" kern="1200" dirty="0"/>
            <a:t>reducing access to community-based treatment</a:t>
          </a:r>
          <a:r>
            <a:rPr lang="en-US" sz="1800" kern="1200" dirty="0"/>
            <a:t>, and disproportionately </a:t>
          </a:r>
          <a:r>
            <a:rPr lang="en-US" sz="1800" b="1" kern="1200" dirty="0"/>
            <a:t>harming the poor and communities of color</a:t>
          </a:r>
        </a:p>
      </dsp:txBody>
      <dsp:txXfrm>
        <a:off x="10" y="2261320"/>
        <a:ext cx="3259025" cy="1151189"/>
      </dsp:txXfrm>
    </dsp:sp>
    <dsp:sp modelId="{BC364494-2B2A-460B-A89F-8C0CDA26470A}">
      <dsp:nvSpPr>
        <dsp:cNvPr id="0" name=""/>
        <dsp:cNvSpPr/>
      </dsp:nvSpPr>
      <dsp:spPr>
        <a:xfrm>
          <a:off x="4822600" y="795647"/>
          <a:ext cx="1067358" cy="106735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B02BF1-78E3-4F50-9F09-270AB2834BEC}">
      <dsp:nvSpPr>
        <dsp:cNvPr id="0" name=""/>
        <dsp:cNvSpPr/>
      </dsp:nvSpPr>
      <dsp:spPr>
        <a:xfrm>
          <a:off x="3597933" y="2225265"/>
          <a:ext cx="3613720" cy="115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US" sz="1800" kern="1200" dirty="0"/>
            <a:t>Nearly </a:t>
          </a:r>
          <a:r>
            <a:rPr lang="en-US" sz="1800" b="1" kern="1200" dirty="0"/>
            <a:t>80 percent </a:t>
          </a:r>
          <a:r>
            <a:rPr lang="en-US" sz="1800" kern="1200" dirty="0"/>
            <a:t>of people in federal prison, and </a:t>
          </a:r>
          <a:r>
            <a:rPr lang="en-US" sz="1800" b="1" kern="1200" dirty="0"/>
            <a:t>60 percent of people </a:t>
          </a:r>
          <a:r>
            <a:rPr lang="en-US" sz="1800" kern="1200" dirty="0"/>
            <a:t>in state prison for drug offenses are </a:t>
          </a:r>
          <a:r>
            <a:rPr lang="en-US" sz="1800" b="1" kern="1200" dirty="0"/>
            <a:t>African-American or Latino</a:t>
          </a:r>
        </a:p>
      </dsp:txBody>
      <dsp:txXfrm>
        <a:off x="3597933" y="2225265"/>
        <a:ext cx="3613720" cy="1151189"/>
      </dsp:txXfrm>
    </dsp:sp>
    <dsp:sp modelId="{842A8CF9-586B-46FB-A8B7-0C8822A096A2}">
      <dsp:nvSpPr>
        <dsp:cNvPr id="0" name=""/>
        <dsp:cNvSpPr/>
      </dsp:nvSpPr>
      <dsp:spPr>
        <a:xfrm>
          <a:off x="8807833" y="874243"/>
          <a:ext cx="1067358" cy="106735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BBAFBA-362A-44B7-BB3A-8A9E982F8EF8}">
      <dsp:nvSpPr>
        <dsp:cNvPr id="0" name=""/>
        <dsp:cNvSpPr/>
      </dsp:nvSpPr>
      <dsp:spPr>
        <a:xfrm>
          <a:off x="7833578" y="2218553"/>
          <a:ext cx="3116947" cy="121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US" sz="1800" b="1" kern="1200" dirty="0"/>
            <a:t>Correctional facilities worsen drug-user health</a:t>
          </a:r>
          <a:r>
            <a:rPr lang="en-US" sz="1800" kern="1200" dirty="0"/>
            <a:t> and drug-use disorders, making </a:t>
          </a:r>
          <a:r>
            <a:rPr lang="en-US" sz="1800" b="1" kern="1200" dirty="0"/>
            <a:t>returning citizens far more likely to experience overdose</a:t>
          </a:r>
        </a:p>
      </dsp:txBody>
      <dsp:txXfrm>
        <a:off x="7833578" y="2218553"/>
        <a:ext cx="3116947" cy="12112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E7AAD-C4CF-4EDB-9295-5F8CD3CB8AA6}">
      <dsp:nvSpPr>
        <dsp:cNvPr id="0" name=""/>
        <dsp:cNvSpPr/>
      </dsp:nvSpPr>
      <dsp:spPr>
        <a:xfrm>
          <a:off x="924743" y="758350"/>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E1CFD6-94A8-4605-9BE5-A31061ED51FE}">
      <dsp:nvSpPr>
        <dsp:cNvPr id="0" name=""/>
        <dsp:cNvSpPr/>
      </dsp:nvSpPr>
      <dsp:spPr>
        <a:xfrm>
          <a:off x="1158743" y="992350"/>
          <a:ext cx="630000" cy="63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D483A7-4115-4F5F-8364-C6100B04BFA5}">
      <dsp:nvSpPr>
        <dsp:cNvPr id="0" name=""/>
        <dsp:cNvSpPr/>
      </dsp:nvSpPr>
      <dsp:spPr>
        <a:xfrm>
          <a:off x="573743" y="2198350"/>
          <a:ext cx="1800000"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cap="all"/>
          </a:pPr>
          <a:r>
            <a:rPr lang="en-US" sz="1400" kern="1200" dirty="0"/>
            <a:t>Racial minorities and people living in poverty have </a:t>
          </a:r>
          <a:r>
            <a:rPr lang="en-US" sz="1400" b="1" kern="1200" dirty="0"/>
            <a:t>unmet treatment needs</a:t>
          </a:r>
        </a:p>
      </dsp:txBody>
      <dsp:txXfrm>
        <a:off x="573743" y="2198350"/>
        <a:ext cx="1800000" cy="1755000"/>
      </dsp:txXfrm>
    </dsp:sp>
    <dsp:sp modelId="{B7B1E657-36C6-48E8-B01F-6EB2E7D4B611}">
      <dsp:nvSpPr>
        <dsp:cNvPr id="0" name=""/>
        <dsp:cNvSpPr/>
      </dsp:nvSpPr>
      <dsp:spPr>
        <a:xfrm>
          <a:off x="3039743" y="758350"/>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F0E626-453B-48A8-B2FF-1F3D936FADFC}">
      <dsp:nvSpPr>
        <dsp:cNvPr id="0" name=""/>
        <dsp:cNvSpPr/>
      </dsp:nvSpPr>
      <dsp:spPr>
        <a:xfrm>
          <a:off x="3273743" y="992350"/>
          <a:ext cx="630000" cy="6300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DECEAB-39B5-4A1E-90CB-5A5F36E0962D}">
      <dsp:nvSpPr>
        <dsp:cNvPr id="0" name=""/>
        <dsp:cNvSpPr/>
      </dsp:nvSpPr>
      <dsp:spPr>
        <a:xfrm>
          <a:off x="2688743" y="2198350"/>
          <a:ext cx="1800000"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cap="all"/>
          </a:pPr>
          <a:r>
            <a:rPr lang="en-US" sz="1400" kern="1200" dirty="0"/>
            <a:t>In 2017, </a:t>
          </a:r>
          <a:r>
            <a:rPr lang="en-US" sz="1400" b="1" kern="1200" dirty="0"/>
            <a:t>African Americans living in Chicago</a:t>
          </a:r>
          <a:r>
            <a:rPr lang="en-US" sz="1400" kern="1200" dirty="0"/>
            <a:t> were nearly </a:t>
          </a:r>
          <a:r>
            <a:rPr lang="en-US" sz="1400" b="1" kern="1200" dirty="0"/>
            <a:t>2X more likely than their White counterparts </a:t>
          </a:r>
          <a:r>
            <a:rPr lang="en-US" sz="1400" kern="1200" dirty="0"/>
            <a:t>to experience a fatal drug overdose</a:t>
          </a:r>
        </a:p>
      </dsp:txBody>
      <dsp:txXfrm>
        <a:off x="2688743" y="2198350"/>
        <a:ext cx="1800000" cy="1755000"/>
      </dsp:txXfrm>
    </dsp:sp>
    <dsp:sp modelId="{37D4B8C8-F6DD-4B4C-B7FB-C4038A083FC0}">
      <dsp:nvSpPr>
        <dsp:cNvPr id="0" name=""/>
        <dsp:cNvSpPr/>
      </dsp:nvSpPr>
      <dsp:spPr>
        <a:xfrm>
          <a:off x="5154743" y="758350"/>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F5977D-76B1-4BF8-BFB5-E424309A0F80}">
      <dsp:nvSpPr>
        <dsp:cNvPr id="0" name=""/>
        <dsp:cNvSpPr/>
      </dsp:nvSpPr>
      <dsp:spPr>
        <a:xfrm>
          <a:off x="5388743" y="992350"/>
          <a:ext cx="630000" cy="63000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E20F53-1C9A-4DF2-9DCA-5F7204F3F233}">
      <dsp:nvSpPr>
        <dsp:cNvPr id="0" name=""/>
        <dsp:cNvSpPr/>
      </dsp:nvSpPr>
      <dsp:spPr>
        <a:xfrm>
          <a:off x="4803743" y="2198350"/>
          <a:ext cx="1800000"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cap="all"/>
          </a:pPr>
          <a:r>
            <a:rPr lang="en-US" sz="1400" b="1" kern="1200" dirty="0"/>
            <a:t>African Americans are also 33 times less </a:t>
          </a:r>
          <a:r>
            <a:rPr lang="en-US" sz="1400" kern="1200" dirty="0"/>
            <a:t>likely to be prescribed buprenorphine</a:t>
          </a:r>
        </a:p>
      </dsp:txBody>
      <dsp:txXfrm>
        <a:off x="4803743" y="2198350"/>
        <a:ext cx="1800000" cy="1755000"/>
      </dsp:txXfrm>
    </dsp:sp>
    <dsp:sp modelId="{2F6184FE-1AB6-4E13-B7A5-1C0CE0BFFDAD}">
      <dsp:nvSpPr>
        <dsp:cNvPr id="0" name=""/>
        <dsp:cNvSpPr/>
      </dsp:nvSpPr>
      <dsp:spPr>
        <a:xfrm>
          <a:off x="7269743" y="758350"/>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701B61-E1FC-42AA-854C-FE0223AD6136}">
      <dsp:nvSpPr>
        <dsp:cNvPr id="0" name=""/>
        <dsp:cNvSpPr/>
      </dsp:nvSpPr>
      <dsp:spPr>
        <a:xfrm>
          <a:off x="7503743" y="992350"/>
          <a:ext cx="630000" cy="63000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7CA604-19B5-4E28-B5E5-3BF261915CD4}">
      <dsp:nvSpPr>
        <dsp:cNvPr id="0" name=""/>
        <dsp:cNvSpPr/>
      </dsp:nvSpPr>
      <dsp:spPr>
        <a:xfrm>
          <a:off x="6918743" y="2198350"/>
          <a:ext cx="1800000"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cap="all"/>
          </a:pPr>
          <a:r>
            <a:rPr lang="en-US" sz="1400" b="1" kern="1200"/>
            <a:t>Those living under conditions of “High” economic hardship </a:t>
          </a:r>
          <a:r>
            <a:rPr lang="en-US" sz="1400" kern="1200"/>
            <a:t>were similarly </a:t>
          </a:r>
          <a:r>
            <a:rPr lang="en-US" sz="1400" b="1" kern="1200"/>
            <a:t>OVER 2X more likely</a:t>
          </a:r>
          <a:r>
            <a:rPr lang="en-US" sz="1400" kern="1200"/>
            <a:t> Than Wealthier peers to experience a fatal drug overdose</a:t>
          </a:r>
        </a:p>
      </dsp:txBody>
      <dsp:txXfrm>
        <a:off x="6918743" y="2198350"/>
        <a:ext cx="1800000" cy="1755000"/>
      </dsp:txXfrm>
    </dsp:sp>
    <dsp:sp modelId="{307C5679-009F-4E33-9A4A-B1A478A3A13B}">
      <dsp:nvSpPr>
        <dsp:cNvPr id="0" name=""/>
        <dsp:cNvSpPr/>
      </dsp:nvSpPr>
      <dsp:spPr>
        <a:xfrm>
          <a:off x="9384743" y="758350"/>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FF43FE-9FE5-4AC0-97E4-7AF7CAB98117}">
      <dsp:nvSpPr>
        <dsp:cNvPr id="0" name=""/>
        <dsp:cNvSpPr/>
      </dsp:nvSpPr>
      <dsp:spPr>
        <a:xfrm>
          <a:off x="9618743" y="992350"/>
          <a:ext cx="630000" cy="630000"/>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395C31-EEF5-4166-8926-BE5C3E26A619}">
      <dsp:nvSpPr>
        <dsp:cNvPr id="0" name=""/>
        <dsp:cNvSpPr/>
      </dsp:nvSpPr>
      <dsp:spPr>
        <a:xfrm>
          <a:off x="9033743" y="2198350"/>
          <a:ext cx="1800000"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cap="all"/>
          </a:pPr>
          <a:r>
            <a:rPr lang="en-US" sz="1400" b="1" kern="1200"/>
            <a:t>In Illinois</a:t>
          </a:r>
          <a:r>
            <a:rPr lang="en-US" sz="1400" kern="1200"/>
            <a:t>, newly diagnosed cases of HIV among injection drug-users were </a:t>
          </a:r>
          <a:r>
            <a:rPr lang="en-US" sz="1400" b="1" kern="1200"/>
            <a:t>46 percent more common among African Americans than Whites</a:t>
          </a:r>
        </a:p>
      </dsp:txBody>
      <dsp:txXfrm>
        <a:off x="9033743" y="2198350"/>
        <a:ext cx="1800000" cy="1755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4CA94-455C-4F96-8AF3-E8F394F7DE23}">
      <dsp:nvSpPr>
        <dsp:cNvPr id="0" name=""/>
        <dsp:cNvSpPr/>
      </dsp:nvSpPr>
      <dsp:spPr>
        <a:xfrm>
          <a:off x="157178" y="407198"/>
          <a:ext cx="1307447" cy="130744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A53EEE-7D13-438D-8545-FE4C4581B95C}">
      <dsp:nvSpPr>
        <dsp:cNvPr id="0" name=""/>
        <dsp:cNvSpPr/>
      </dsp:nvSpPr>
      <dsp:spPr>
        <a:xfrm>
          <a:off x="431742" y="681761"/>
          <a:ext cx="758319" cy="75831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8C6B55-B7B9-4CDB-BE94-E85B732376D4}">
      <dsp:nvSpPr>
        <dsp:cNvPr id="0" name=""/>
        <dsp:cNvSpPr/>
      </dsp:nvSpPr>
      <dsp:spPr>
        <a:xfrm>
          <a:off x="1744792" y="407198"/>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kern="1200" dirty="0"/>
            <a:t>Overdose Prevention Sites provide communities with </a:t>
          </a:r>
          <a:r>
            <a:rPr lang="en-US" sz="1600" b="1" kern="1200" dirty="0"/>
            <a:t>compassionate and secure</a:t>
          </a:r>
          <a:r>
            <a:rPr lang="en-US" sz="1600" kern="1200" dirty="0"/>
            <a:t> spaces to </a:t>
          </a:r>
          <a:r>
            <a:rPr lang="en-US" sz="1600" b="1" kern="1200" dirty="0"/>
            <a:t>avoid overdose</a:t>
          </a:r>
          <a:r>
            <a:rPr lang="en-US" sz="1600" kern="1200" dirty="0"/>
            <a:t>, </a:t>
          </a:r>
          <a:r>
            <a:rPr lang="en-US" sz="1600" b="1" kern="1200" dirty="0"/>
            <a:t>provide drug-user education</a:t>
          </a:r>
          <a:r>
            <a:rPr lang="en-US" sz="1600" kern="1200" dirty="0"/>
            <a:t>, and </a:t>
          </a:r>
          <a:r>
            <a:rPr lang="en-US" sz="1600" b="1" kern="1200" dirty="0"/>
            <a:t>reduce the spread of communicable diseases</a:t>
          </a:r>
          <a:endParaRPr lang="en-US" sz="1600" kern="1200" dirty="0"/>
        </a:p>
      </dsp:txBody>
      <dsp:txXfrm>
        <a:off x="1744792" y="407198"/>
        <a:ext cx="3081839" cy="1307447"/>
      </dsp:txXfrm>
    </dsp:sp>
    <dsp:sp modelId="{5161E923-4ABD-4803-9825-AFA3B989782F}">
      <dsp:nvSpPr>
        <dsp:cNvPr id="0" name=""/>
        <dsp:cNvSpPr/>
      </dsp:nvSpPr>
      <dsp:spPr>
        <a:xfrm>
          <a:off x="5363619" y="407198"/>
          <a:ext cx="1307447" cy="130744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5CB65C-92C6-43E5-8AA5-F924A42CABD8}">
      <dsp:nvSpPr>
        <dsp:cNvPr id="0" name=""/>
        <dsp:cNvSpPr/>
      </dsp:nvSpPr>
      <dsp:spPr>
        <a:xfrm>
          <a:off x="5638183" y="681761"/>
          <a:ext cx="758319" cy="75831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FACA19-056D-4024-97C9-A711F4B78525}">
      <dsp:nvSpPr>
        <dsp:cNvPr id="0" name=""/>
        <dsp:cNvSpPr/>
      </dsp:nvSpPr>
      <dsp:spPr>
        <a:xfrm>
          <a:off x="6951233" y="407198"/>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kern="1200"/>
            <a:t>They often serve the </a:t>
          </a:r>
          <a:r>
            <a:rPr lang="en-US" sz="1600" b="1" kern="1200"/>
            <a:t>most vulnerable </a:t>
          </a:r>
          <a:r>
            <a:rPr lang="en-US" sz="1600" kern="1200"/>
            <a:t>among us including those </a:t>
          </a:r>
          <a:r>
            <a:rPr lang="en-US" sz="1600" b="1" kern="1200"/>
            <a:t>facing mental health challenges</a:t>
          </a:r>
          <a:r>
            <a:rPr lang="en-US" sz="1600" kern="1200"/>
            <a:t>, and those </a:t>
          </a:r>
          <a:r>
            <a:rPr lang="en-US" sz="1600" b="1" kern="1200"/>
            <a:t>experiencing homelessness</a:t>
          </a:r>
          <a:endParaRPr lang="en-US" sz="1600" kern="1200"/>
        </a:p>
      </dsp:txBody>
      <dsp:txXfrm>
        <a:off x="6951233" y="407198"/>
        <a:ext cx="3081839" cy="1307447"/>
      </dsp:txXfrm>
    </dsp:sp>
    <dsp:sp modelId="{48D1CDFC-67D9-4455-98EC-2349185856E5}">
      <dsp:nvSpPr>
        <dsp:cNvPr id="0" name=""/>
        <dsp:cNvSpPr/>
      </dsp:nvSpPr>
      <dsp:spPr>
        <a:xfrm>
          <a:off x="157178" y="2417029"/>
          <a:ext cx="1307447" cy="130744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FF1262-F438-4E22-87D2-C5BE78654614}">
      <dsp:nvSpPr>
        <dsp:cNvPr id="0" name=""/>
        <dsp:cNvSpPr/>
      </dsp:nvSpPr>
      <dsp:spPr>
        <a:xfrm>
          <a:off x="431742" y="2691593"/>
          <a:ext cx="758319" cy="75831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BC735C-C372-49EE-857E-291F20BBBA2C}">
      <dsp:nvSpPr>
        <dsp:cNvPr id="0" name=""/>
        <dsp:cNvSpPr/>
      </dsp:nvSpPr>
      <dsp:spPr>
        <a:xfrm>
          <a:off x="1744792" y="2417029"/>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b="1" kern="1200" dirty="0"/>
            <a:t>Insite, Vancouver’s largest OPS </a:t>
          </a:r>
          <a:r>
            <a:rPr lang="en-US" sz="1600" kern="1200" dirty="0"/>
            <a:t>was associated with a </a:t>
          </a:r>
          <a:r>
            <a:rPr lang="en-US" sz="1600" b="1" kern="1200" dirty="0"/>
            <a:t>35 percent reduction in overdose deaths in the immediate area of the facility</a:t>
          </a:r>
          <a:r>
            <a:rPr lang="en-US" sz="1600" kern="1200" dirty="0"/>
            <a:t>, compared to a 9 percent reduction throughout the rest of the city</a:t>
          </a:r>
        </a:p>
      </dsp:txBody>
      <dsp:txXfrm>
        <a:off x="1744792" y="2417029"/>
        <a:ext cx="3081839" cy="1307447"/>
      </dsp:txXfrm>
    </dsp:sp>
    <dsp:sp modelId="{2BCD0A7C-1F56-4B60-92D0-B48B019AC820}">
      <dsp:nvSpPr>
        <dsp:cNvPr id="0" name=""/>
        <dsp:cNvSpPr/>
      </dsp:nvSpPr>
      <dsp:spPr>
        <a:xfrm>
          <a:off x="5363619" y="2417029"/>
          <a:ext cx="1307447" cy="130744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A49852-3B47-4C9B-8723-D18DD9350F2E}">
      <dsp:nvSpPr>
        <dsp:cNvPr id="0" name=""/>
        <dsp:cNvSpPr/>
      </dsp:nvSpPr>
      <dsp:spPr>
        <a:xfrm>
          <a:off x="5638183" y="2691593"/>
          <a:ext cx="758319" cy="75831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7562ED-07E4-44C2-B561-01D96BA62A39}">
      <dsp:nvSpPr>
        <dsp:cNvPr id="0" name=""/>
        <dsp:cNvSpPr/>
      </dsp:nvSpPr>
      <dsp:spPr>
        <a:xfrm>
          <a:off x="6951233" y="2417029"/>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kern="1200" dirty="0"/>
            <a:t>Overdose Prevention Sites demonstrate </a:t>
          </a:r>
          <a:r>
            <a:rPr lang="en-US" sz="1600" b="1" kern="1200" dirty="0"/>
            <a:t>reductions of over 50 percent in new cases of HIV and Hepatitis C </a:t>
          </a:r>
          <a:endParaRPr lang="en-US" sz="1600" kern="1200" dirty="0"/>
        </a:p>
      </dsp:txBody>
      <dsp:txXfrm>
        <a:off x="6951233" y="2417029"/>
        <a:ext cx="3081839" cy="13074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EED97-DA90-4438-827F-C65796CF2F1C}">
      <dsp:nvSpPr>
        <dsp:cNvPr id="0" name=""/>
        <dsp:cNvSpPr/>
      </dsp:nvSpPr>
      <dsp:spPr>
        <a:xfrm>
          <a:off x="0" y="0"/>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CA642AB-CFBE-426F-B555-DF2B2A382010}">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a:t>Defelonization of possession for personal use</a:t>
          </a:r>
        </a:p>
      </dsp:txBody>
      <dsp:txXfrm>
        <a:off x="0" y="0"/>
        <a:ext cx="10515600" cy="1087834"/>
      </dsp:txXfrm>
    </dsp:sp>
    <dsp:sp modelId="{31EE12AE-3C9D-499D-9C0D-1BB11AA6FBF5}">
      <dsp:nvSpPr>
        <dsp:cNvPr id="0" name=""/>
        <dsp:cNvSpPr/>
      </dsp:nvSpPr>
      <dsp:spPr>
        <a:xfrm>
          <a:off x="0" y="1087834"/>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F6A23CB-F533-492F-904E-9B6E95E82671}">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a:t>Good Samaritan Amendments to make calling 911 easier during overdose</a:t>
          </a:r>
        </a:p>
      </dsp:txBody>
      <dsp:txXfrm>
        <a:off x="0" y="1087834"/>
        <a:ext cx="10515600" cy="1087834"/>
      </dsp:txXfrm>
    </dsp:sp>
    <dsp:sp modelId="{758A1164-754D-4431-9F7E-446B08525079}">
      <dsp:nvSpPr>
        <dsp:cNvPr id="0" name=""/>
        <dsp:cNvSpPr/>
      </dsp:nvSpPr>
      <dsp:spPr>
        <a:xfrm>
          <a:off x="0" y="2175669"/>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269307D-0229-4E4C-9A05-AE2DB4E2CC39}">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a:t>Co-hosting Naloxone training with CRA</a:t>
          </a:r>
        </a:p>
      </dsp:txBody>
      <dsp:txXfrm>
        <a:off x="0" y="2175669"/>
        <a:ext cx="10515600" cy="1087834"/>
      </dsp:txXfrm>
    </dsp:sp>
    <dsp:sp modelId="{D28C5BC1-82E4-480E-AF72-A75AEA6F70FC}">
      <dsp:nvSpPr>
        <dsp:cNvPr id="0" name=""/>
        <dsp:cNvSpPr/>
      </dsp:nvSpPr>
      <dsp:spPr>
        <a:xfrm>
          <a:off x="0" y="3263503"/>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97DBBFA-B9CC-4CBE-AAFB-31E6B9C8A9D5}">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a:t>Releasing Report on State of African American Opioid Deaths</a:t>
          </a:r>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xmlns="">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xmlns="">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9AD95-A612-479B-B73C-1039BCCA0BA3}" type="datetimeFigureOut">
              <a:rPr lang="en-US" smtClean="0"/>
              <a:t>12/11/2019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79055-7447-42F8-B51A-209E863F5626}" type="slidenum">
              <a:rPr lang="en-US" smtClean="0"/>
              <a:t>‹#›</a:t>
            </a:fld>
            <a:endParaRPr lang="en-US"/>
          </a:p>
        </p:txBody>
      </p:sp>
    </p:spTree>
    <p:extLst>
      <p:ext uri="{BB962C8B-B14F-4D97-AF65-F5344CB8AC3E}">
        <p14:creationId xmlns:p14="http://schemas.microsoft.com/office/powerpoint/2010/main" val="1014168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79055-7447-42F8-B51A-209E863F5626}" type="slidenum">
              <a:rPr lang="en-US" smtClean="0"/>
              <a:t>5</a:t>
            </a:fld>
            <a:endParaRPr lang="en-US"/>
          </a:p>
        </p:txBody>
      </p:sp>
    </p:spTree>
    <p:extLst>
      <p:ext uri="{BB962C8B-B14F-4D97-AF65-F5344CB8AC3E}">
        <p14:creationId xmlns:p14="http://schemas.microsoft.com/office/powerpoint/2010/main" val="2542535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79055-7447-42F8-B51A-209E863F5626}" type="slidenum">
              <a:rPr lang="en-US" smtClean="0"/>
              <a:t>9</a:t>
            </a:fld>
            <a:endParaRPr lang="en-US"/>
          </a:p>
        </p:txBody>
      </p:sp>
    </p:spTree>
    <p:extLst>
      <p:ext uri="{BB962C8B-B14F-4D97-AF65-F5344CB8AC3E}">
        <p14:creationId xmlns:p14="http://schemas.microsoft.com/office/powerpoint/2010/main" val="337712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that black folks are 33 times</a:t>
            </a:r>
            <a:r>
              <a:rPr lang="en-US" baseline="0" dirty="0"/>
              <a:t> less likely to be RX buprenorphine</a:t>
            </a:r>
            <a:endParaRPr lang="en-US" dirty="0"/>
          </a:p>
        </p:txBody>
      </p:sp>
      <p:sp>
        <p:nvSpPr>
          <p:cNvPr id="4" name="Slide Number Placeholder 3"/>
          <p:cNvSpPr>
            <a:spLocks noGrp="1"/>
          </p:cNvSpPr>
          <p:nvPr>
            <p:ph type="sldNum" sz="quarter" idx="10"/>
          </p:nvPr>
        </p:nvSpPr>
        <p:spPr/>
        <p:txBody>
          <a:bodyPr/>
          <a:lstStyle/>
          <a:p>
            <a:fld id="{A0A79055-7447-42F8-B51A-209E863F5626}" type="slidenum">
              <a:rPr lang="en-US" smtClean="0"/>
              <a:t>11</a:t>
            </a:fld>
            <a:endParaRPr lang="en-US"/>
          </a:p>
        </p:txBody>
      </p:sp>
    </p:spTree>
    <p:extLst>
      <p:ext uri="{BB962C8B-B14F-4D97-AF65-F5344CB8AC3E}">
        <p14:creationId xmlns:p14="http://schemas.microsoft.com/office/powerpoint/2010/main" val="980553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Overdose Prevention sites</a:t>
            </a:r>
            <a:endParaRPr lang="en-US" dirty="0"/>
          </a:p>
        </p:txBody>
      </p:sp>
      <p:sp>
        <p:nvSpPr>
          <p:cNvPr id="4" name="Slide Number Placeholder 3"/>
          <p:cNvSpPr>
            <a:spLocks noGrp="1"/>
          </p:cNvSpPr>
          <p:nvPr>
            <p:ph type="sldNum" sz="quarter" idx="10"/>
          </p:nvPr>
        </p:nvSpPr>
        <p:spPr/>
        <p:txBody>
          <a:bodyPr/>
          <a:lstStyle/>
          <a:p>
            <a:fld id="{A0A79055-7447-42F8-B51A-209E863F5626}" type="slidenum">
              <a:rPr lang="en-US" smtClean="0"/>
              <a:t>12</a:t>
            </a:fld>
            <a:endParaRPr lang="en-US"/>
          </a:p>
        </p:txBody>
      </p:sp>
    </p:spTree>
    <p:extLst>
      <p:ext uri="{BB962C8B-B14F-4D97-AF65-F5344CB8AC3E}">
        <p14:creationId xmlns:p14="http://schemas.microsoft.com/office/powerpoint/2010/main" val="63810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Defelonization for personal</a:t>
            </a:r>
            <a:r>
              <a:rPr lang="en-US" baseline="0" dirty="0"/>
              <a:t> use</a:t>
            </a:r>
          </a:p>
          <a:p>
            <a:r>
              <a:rPr lang="en-US" baseline="0" dirty="0"/>
              <a:t>Good Samaritan amendments to make calling 911 easier in event of overdose</a:t>
            </a:r>
          </a:p>
          <a:p>
            <a:r>
              <a:rPr lang="en-US" baseline="0" dirty="0"/>
              <a:t>We also co-host naloxone training with CRA</a:t>
            </a:r>
          </a:p>
          <a:p>
            <a:r>
              <a:rPr lang="en-US" baseline="0" dirty="0"/>
              <a:t>We will be releasing a report on the state of AA opioid OD deaths.</a:t>
            </a:r>
          </a:p>
          <a:p>
            <a:endParaRPr lang="en-US" dirty="0"/>
          </a:p>
        </p:txBody>
      </p:sp>
      <p:sp>
        <p:nvSpPr>
          <p:cNvPr id="4" name="Slide Number Placeholder 3"/>
          <p:cNvSpPr>
            <a:spLocks noGrp="1"/>
          </p:cNvSpPr>
          <p:nvPr>
            <p:ph type="sldNum" sz="quarter" idx="10"/>
          </p:nvPr>
        </p:nvSpPr>
        <p:spPr/>
        <p:txBody>
          <a:bodyPr/>
          <a:lstStyle/>
          <a:p>
            <a:fld id="{A0A79055-7447-42F8-B51A-209E863F5626}" type="slidenum">
              <a:rPr lang="en-US" smtClean="0"/>
              <a:t>13</a:t>
            </a:fld>
            <a:endParaRPr lang="en-US"/>
          </a:p>
        </p:txBody>
      </p:sp>
    </p:spTree>
    <p:extLst>
      <p:ext uri="{BB962C8B-B14F-4D97-AF65-F5344CB8AC3E}">
        <p14:creationId xmlns:p14="http://schemas.microsoft.com/office/powerpoint/2010/main" val="1332914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33B1FB-3FE5-4898-89C7-D78D194657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F1E8F77-77A2-4DB1-9324-7D16A3F565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B206BAF-C3DD-46CD-B7CC-94DB3A2D4B17}"/>
              </a:ext>
            </a:extLst>
          </p:cNvPr>
          <p:cNvSpPr>
            <a:spLocks noGrp="1"/>
          </p:cNvSpPr>
          <p:nvPr>
            <p:ph type="dt" sz="half" idx="10"/>
          </p:nvPr>
        </p:nvSpPr>
        <p:spPr/>
        <p:txBody>
          <a:bodyPr/>
          <a:lstStyle/>
          <a:p>
            <a:fld id="{D46EE24B-3ED9-4B9A-AE88-A3BD75981F31}" type="datetimeFigureOut">
              <a:rPr lang="en-US" smtClean="0"/>
              <a:t>12/11/2019</a:t>
            </a:fld>
            <a:endParaRPr lang="en-US"/>
          </a:p>
        </p:txBody>
      </p:sp>
      <p:sp>
        <p:nvSpPr>
          <p:cNvPr id="5" name="Footer Placeholder 4">
            <a:extLst>
              <a:ext uri="{FF2B5EF4-FFF2-40B4-BE49-F238E27FC236}">
                <a16:creationId xmlns:a16="http://schemas.microsoft.com/office/drawing/2014/main" xmlns="" id="{71D3B654-E043-41F6-9ACD-C706BFAE9F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32CDAF-F3E3-470B-85A3-48A9073C0909}"/>
              </a:ext>
            </a:extLst>
          </p:cNvPr>
          <p:cNvSpPr>
            <a:spLocks noGrp="1"/>
          </p:cNvSpPr>
          <p:nvPr>
            <p:ph type="sldNum" sz="quarter" idx="12"/>
          </p:nvPr>
        </p:nvSpPr>
        <p:spPr/>
        <p:txBody>
          <a:bodyPr/>
          <a:lstStyle/>
          <a:p>
            <a:fld id="{084DA119-19F1-4422-B1D3-7FF6035B8406}" type="slidenum">
              <a:rPr lang="en-US" smtClean="0"/>
              <a:t>‹#›</a:t>
            </a:fld>
            <a:endParaRPr lang="en-US"/>
          </a:p>
        </p:txBody>
      </p:sp>
    </p:spTree>
    <p:extLst>
      <p:ext uri="{BB962C8B-B14F-4D97-AF65-F5344CB8AC3E}">
        <p14:creationId xmlns:p14="http://schemas.microsoft.com/office/powerpoint/2010/main" val="3617869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8FB9A0-E27F-4125-9E94-F55098CE00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E02DAC1-9644-4959-86A7-DCB5B6564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A0A2A72-72BD-40F0-BA84-6F6415C30495}"/>
              </a:ext>
            </a:extLst>
          </p:cNvPr>
          <p:cNvSpPr>
            <a:spLocks noGrp="1"/>
          </p:cNvSpPr>
          <p:nvPr>
            <p:ph type="dt" sz="half" idx="10"/>
          </p:nvPr>
        </p:nvSpPr>
        <p:spPr/>
        <p:txBody>
          <a:bodyPr/>
          <a:lstStyle/>
          <a:p>
            <a:fld id="{D46EE24B-3ED9-4B9A-AE88-A3BD75981F31}" type="datetimeFigureOut">
              <a:rPr lang="en-US" smtClean="0"/>
              <a:t>12/11/2019</a:t>
            </a:fld>
            <a:endParaRPr lang="en-US"/>
          </a:p>
        </p:txBody>
      </p:sp>
      <p:sp>
        <p:nvSpPr>
          <p:cNvPr id="5" name="Footer Placeholder 4">
            <a:extLst>
              <a:ext uri="{FF2B5EF4-FFF2-40B4-BE49-F238E27FC236}">
                <a16:creationId xmlns:a16="http://schemas.microsoft.com/office/drawing/2014/main" xmlns="" id="{470E5245-B23D-46AA-B40F-6E864C418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BCA313D-F051-47D4-81A1-F61E68C3DCE7}"/>
              </a:ext>
            </a:extLst>
          </p:cNvPr>
          <p:cNvSpPr>
            <a:spLocks noGrp="1"/>
          </p:cNvSpPr>
          <p:nvPr>
            <p:ph type="sldNum" sz="quarter" idx="12"/>
          </p:nvPr>
        </p:nvSpPr>
        <p:spPr/>
        <p:txBody>
          <a:bodyPr/>
          <a:lstStyle/>
          <a:p>
            <a:fld id="{084DA119-19F1-4422-B1D3-7FF6035B8406}" type="slidenum">
              <a:rPr lang="en-US" smtClean="0"/>
              <a:t>‹#›</a:t>
            </a:fld>
            <a:endParaRPr lang="en-US"/>
          </a:p>
        </p:txBody>
      </p:sp>
    </p:spTree>
    <p:extLst>
      <p:ext uri="{BB962C8B-B14F-4D97-AF65-F5344CB8AC3E}">
        <p14:creationId xmlns:p14="http://schemas.microsoft.com/office/powerpoint/2010/main" val="493345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29A764B-CDC3-4AB5-8C15-4F76BFBC9C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E21259B-6D25-41F1-AE3D-1FE2CE1C40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6984396-369C-4067-9D18-924DB0872441}"/>
              </a:ext>
            </a:extLst>
          </p:cNvPr>
          <p:cNvSpPr>
            <a:spLocks noGrp="1"/>
          </p:cNvSpPr>
          <p:nvPr>
            <p:ph type="dt" sz="half" idx="10"/>
          </p:nvPr>
        </p:nvSpPr>
        <p:spPr/>
        <p:txBody>
          <a:bodyPr/>
          <a:lstStyle/>
          <a:p>
            <a:fld id="{D46EE24B-3ED9-4B9A-AE88-A3BD75981F31}" type="datetimeFigureOut">
              <a:rPr lang="en-US" smtClean="0"/>
              <a:t>12/11/2019</a:t>
            </a:fld>
            <a:endParaRPr lang="en-US"/>
          </a:p>
        </p:txBody>
      </p:sp>
      <p:sp>
        <p:nvSpPr>
          <p:cNvPr id="5" name="Footer Placeholder 4">
            <a:extLst>
              <a:ext uri="{FF2B5EF4-FFF2-40B4-BE49-F238E27FC236}">
                <a16:creationId xmlns:a16="http://schemas.microsoft.com/office/drawing/2014/main" xmlns="" id="{766056AA-A713-4A88-9CF4-C091EEE60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E93A68-AC96-4FBA-8DE9-557B39B08117}"/>
              </a:ext>
            </a:extLst>
          </p:cNvPr>
          <p:cNvSpPr>
            <a:spLocks noGrp="1"/>
          </p:cNvSpPr>
          <p:nvPr>
            <p:ph type="sldNum" sz="quarter" idx="12"/>
          </p:nvPr>
        </p:nvSpPr>
        <p:spPr/>
        <p:txBody>
          <a:bodyPr/>
          <a:lstStyle/>
          <a:p>
            <a:fld id="{084DA119-19F1-4422-B1D3-7FF6035B8406}" type="slidenum">
              <a:rPr lang="en-US" smtClean="0"/>
              <a:t>‹#›</a:t>
            </a:fld>
            <a:endParaRPr lang="en-US"/>
          </a:p>
        </p:txBody>
      </p:sp>
    </p:spTree>
    <p:extLst>
      <p:ext uri="{BB962C8B-B14F-4D97-AF65-F5344CB8AC3E}">
        <p14:creationId xmlns:p14="http://schemas.microsoft.com/office/powerpoint/2010/main" val="4161977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396BD1-E118-466F-B219-17C005ABE5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6A8685C-BABE-4FD1-B19E-2A38E19ABE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82DC82D-4EB3-4834-B201-DB717DC36486}"/>
              </a:ext>
            </a:extLst>
          </p:cNvPr>
          <p:cNvSpPr>
            <a:spLocks noGrp="1"/>
          </p:cNvSpPr>
          <p:nvPr>
            <p:ph type="dt" sz="half" idx="10"/>
          </p:nvPr>
        </p:nvSpPr>
        <p:spPr/>
        <p:txBody>
          <a:bodyPr/>
          <a:lstStyle/>
          <a:p>
            <a:fld id="{D46EE24B-3ED9-4B9A-AE88-A3BD75981F31}" type="datetimeFigureOut">
              <a:rPr lang="en-US" smtClean="0"/>
              <a:t>12/11/2019</a:t>
            </a:fld>
            <a:endParaRPr lang="en-US"/>
          </a:p>
        </p:txBody>
      </p:sp>
      <p:sp>
        <p:nvSpPr>
          <p:cNvPr id="5" name="Footer Placeholder 4">
            <a:extLst>
              <a:ext uri="{FF2B5EF4-FFF2-40B4-BE49-F238E27FC236}">
                <a16:creationId xmlns:a16="http://schemas.microsoft.com/office/drawing/2014/main" xmlns="" id="{C50A2AE3-7E15-47E5-875A-1A77DEF8C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A63971E-E1C5-44D4-93F4-55810C9F0F0C}"/>
              </a:ext>
            </a:extLst>
          </p:cNvPr>
          <p:cNvSpPr>
            <a:spLocks noGrp="1"/>
          </p:cNvSpPr>
          <p:nvPr>
            <p:ph type="sldNum" sz="quarter" idx="12"/>
          </p:nvPr>
        </p:nvSpPr>
        <p:spPr/>
        <p:txBody>
          <a:bodyPr/>
          <a:lstStyle/>
          <a:p>
            <a:fld id="{084DA119-19F1-4422-B1D3-7FF6035B8406}" type="slidenum">
              <a:rPr lang="en-US" smtClean="0"/>
              <a:t>‹#›</a:t>
            </a:fld>
            <a:endParaRPr lang="en-US"/>
          </a:p>
        </p:txBody>
      </p:sp>
    </p:spTree>
    <p:extLst>
      <p:ext uri="{BB962C8B-B14F-4D97-AF65-F5344CB8AC3E}">
        <p14:creationId xmlns:p14="http://schemas.microsoft.com/office/powerpoint/2010/main" val="964187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857DF4-558D-413D-A569-BCE2F2A8A0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93ED54A-06AB-49ED-8C12-49D3FF6062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27310DB-487A-4907-9F4D-635F25F75611}"/>
              </a:ext>
            </a:extLst>
          </p:cNvPr>
          <p:cNvSpPr>
            <a:spLocks noGrp="1"/>
          </p:cNvSpPr>
          <p:nvPr>
            <p:ph type="dt" sz="half" idx="10"/>
          </p:nvPr>
        </p:nvSpPr>
        <p:spPr/>
        <p:txBody>
          <a:bodyPr/>
          <a:lstStyle/>
          <a:p>
            <a:fld id="{D46EE24B-3ED9-4B9A-AE88-A3BD75981F31}" type="datetimeFigureOut">
              <a:rPr lang="en-US" smtClean="0"/>
              <a:t>12/11/2019</a:t>
            </a:fld>
            <a:endParaRPr lang="en-US"/>
          </a:p>
        </p:txBody>
      </p:sp>
      <p:sp>
        <p:nvSpPr>
          <p:cNvPr id="5" name="Footer Placeholder 4">
            <a:extLst>
              <a:ext uri="{FF2B5EF4-FFF2-40B4-BE49-F238E27FC236}">
                <a16:creationId xmlns:a16="http://schemas.microsoft.com/office/drawing/2014/main" xmlns="" id="{54930ACB-BDDE-418E-9E53-4B45F51B6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2B9C8DB-8007-4E7F-B136-7543FAEA18B5}"/>
              </a:ext>
            </a:extLst>
          </p:cNvPr>
          <p:cNvSpPr>
            <a:spLocks noGrp="1"/>
          </p:cNvSpPr>
          <p:nvPr>
            <p:ph type="sldNum" sz="quarter" idx="12"/>
          </p:nvPr>
        </p:nvSpPr>
        <p:spPr/>
        <p:txBody>
          <a:bodyPr/>
          <a:lstStyle/>
          <a:p>
            <a:fld id="{084DA119-19F1-4422-B1D3-7FF6035B8406}" type="slidenum">
              <a:rPr lang="en-US" smtClean="0"/>
              <a:t>‹#›</a:t>
            </a:fld>
            <a:endParaRPr lang="en-US"/>
          </a:p>
        </p:txBody>
      </p:sp>
    </p:spTree>
    <p:extLst>
      <p:ext uri="{BB962C8B-B14F-4D97-AF65-F5344CB8AC3E}">
        <p14:creationId xmlns:p14="http://schemas.microsoft.com/office/powerpoint/2010/main" val="208256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DD253-39A6-456E-93AE-C6391B77E4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FECE073-BA65-490D-BE1C-8837BC2B89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4D6FD71-326B-4A8B-B521-215AB59C92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56E4B55-A4F6-4BC9-B697-FD3693A4EF2E}"/>
              </a:ext>
            </a:extLst>
          </p:cNvPr>
          <p:cNvSpPr>
            <a:spLocks noGrp="1"/>
          </p:cNvSpPr>
          <p:nvPr>
            <p:ph type="dt" sz="half" idx="10"/>
          </p:nvPr>
        </p:nvSpPr>
        <p:spPr/>
        <p:txBody>
          <a:bodyPr/>
          <a:lstStyle/>
          <a:p>
            <a:fld id="{D46EE24B-3ED9-4B9A-AE88-A3BD75981F31}" type="datetimeFigureOut">
              <a:rPr lang="en-US" smtClean="0"/>
              <a:t>12/11/2019</a:t>
            </a:fld>
            <a:endParaRPr lang="en-US"/>
          </a:p>
        </p:txBody>
      </p:sp>
      <p:sp>
        <p:nvSpPr>
          <p:cNvPr id="6" name="Footer Placeholder 5">
            <a:extLst>
              <a:ext uri="{FF2B5EF4-FFF2-40B4-BE49-F238E27FC236}">
                <a16:creationId xmlns:a16="http://schemas.microsoft.com/office/drawing/2014/main" xmlns="" id="{B4190DCA-15E8-476D-BF7F-0D140A3CFD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B045BA1-916B-4257-8E82-70138154B57B}"/>
              </a:ext>
            </a:extLst>
          </p:cNvPr>
          <p:cNvSpPr>
            <a:spLocks noGrp="1"/>
          </p:cNvSpPr>
          <p:nvPr>
            <p:ph type="sldNum" sz="quarter" idx="12"/>
          </p:nvPr>
        </p:nvSpPr>
        <p:spPr/>
        <p:txBody>
          <a:bodyPr/>
          <a:lstStyle/>
          <a:p>
            <a:fld id="{084DA119-19F1-4422-B1D3-7FF6035B8406}" type="slidenum">
              <a:rPr lang="en-US" smtClean="0"/>
              <a:t>‹#›</a:t>
            </a:fld>
            <a:endParaRPr lang="en-US"/>
          </a:p>
        </p:txBody>
      </p:sp>
    </p:spTree>
    <p:extLst>
      <p:ext uri="{BB962C8B-B14F-4D97-AF65-F5344CB8AC3E}">
        <p14:creationId xmlns:p14="http://schemas.microsoft.com/office/powerpoint/2010/main" val="4252128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7F40E2-6EDC-48D3-8E48-80D49F0870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845E33-9B3B-4139-B556-224E2DADF7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A92D1D5-DA19-493F-8369-50000E603A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820ED77-F85A-463A-A6DC-47F39AA238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4E8AB26-BAF1-48AB-8839-4C560E3B67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1C5B1D2-C38A-42D7-82FF-DF9BC91FA018}"/>
              </a:ext>
            </a:extLst>
          </p:cNvPr>
          <p:cNvSpPr>
            <a:spLocks noGrp="1"/>
          </p:cNvSpPr>
          <p:nvPr>
            <p:ph type="dt" sz="half" idx="10"/>
          </p:nvPr>
        </p:nvSpPr>
        <p:spPr/>
        <p:txBody>
          <a:bodyPr/>
          <a:lstStyle/>
          <a:p>
            <a:fld id="{D46EE24B-3ED9-4B9A-AE88-A3BD75981F31}" type="datetimeFigureOut">
              <a:rPr lang="en-US" smtClean="0"/>
              <a:t>12/11/2019</a:t>
            </a:fld>
            <a:endParaRPr lang="en-US"/>
          </a:p>
        </p:txBody>
      </p:sp>
      <p:sp>
        <p:nvSpPr>
          <p:cNvPr id="8" name="Footer Placeholder 7">
            <a:extLst>
              <a:ext uri="{FF2B5EF4-FFF2-40B4-BE49-F238E27FC236}">
                <a16:creationId xmlns:a16="http://schemas.microsoft.com/office/drawing/2014/main" xmlns="" id="{D867343D-BBC4-4734-96CA-6072618B89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C333709-4719-4704-8AB7-ED1F8310EEB9}"/>
              </a:ext>
            </a:extLst>
          </p:cNvPr>
          <p:cNvSpPr>
            <a:spLocks noGrp="1"/>
          </p:cNvSpPr>
          <p:nvPr>
            <p:ph type="sldNum" sz="quarter" idx="12"/>
          </p:nvPr>
        </p:nvSpPr>
        <p:spPr/>
        <p:txBody>
          <a:bodyPr/>
          <a:lstStyle/>
          <a:p>
            <a:fld id="{084DA119-19F1-4422-B1D3-7FF6035B8406}" type="slidenum">
              <a:rPr lang="en-US" smtClean="0"/>
              <a:t>‹#›</a:t>
            </a:fld>
            <a:endParaRPr lang="en-US"/>
          </a:p>
        </p:txBody>
      </p:sp>
    </p:spTree>
    <p:extLst>
      <p:ext uri="{BB962C8B-B14F-4D97-AF65-F5344CB8AC3E}">
        <p14:creationId xmlns:p14="http://schemas.microsoft.com/office/powerpoint/2010/main" val="1273328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C4F1DD-01C6-41BD-8460-0CE30EC6CC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993AB7A-0621-41C1-A5DA-A402B3E3DA52}"/>
              </a:ext>
            </a:extLst>
          </p:cNvPr>
          <p:cNvSpPr>
            <a:spLocks noGrp="1"/>
          </p:cNvSpPr>
          <p:nvPr>
            <p:ph type="dt" sz="half" idx="10"/>
          </p:nvPr>
        </p:nvSpPr>
        <p:spPr/>
        <p:txBody>
          <a:bodyPr/>
          <a:lstStyle/>
          <a:p>
            <a:fld id="{D46EE24B-3ED9-4B9A-AE88-A3BD75981F31}" type="datetimeFigureOut">
              <a:rPr lang="en-US" smtClean="0"/>
              <a:t>12/11/2019</a:t>
            </a:fld>
            <a:endParaRPr lang="en-US"/>
          </a:p>
        </p:txBody>
      </p:sp>
      <p:sp>
        <p:nvSpPr>
          <p:cNvPr id="4" name="Footer Placeholder 3">
            <a:extLst>
              <a:ext uri="{FF2B5EF4-FFF2-40B4-BE49-F238E27FC236}">
                <a16:creationId xmlns:a16="http://schemas.microsoft.com/office/drawing/2014/main" xmlns="" id="{2D3D35F3-58A0-4414-AF0D-B052C44CAE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4C72434-7615-4119-B43B-1A575CC58626}"/>
              </a:ext>
            </a:extLst>
          </p:cNvPr>
          <p:cNvSpPr>
            <a:spLocks noGrp="1"/>
          </p:cNvSpPr>
          <p:nvPr>
            <p:ph type="sldNum" sz="quarter" idx="12"/>
          </p:nvPr>
        </p:nvSpPr>
        <p:spPr/>
        <p:txBody>
          <a:bodyPr/>
          <a:lstStyle/>
          <a:p>
            <a:fld id="{084DA119-19F1-4422-B1D3-7FF6035B8406}" type="slidenum">
              <a:rPr lang="en-US" smtClean="0"/>
              <a:t>‹#›</a:t>
            </a:fld>
            <a:endParaRPr lang="en-US"/>
          </a:p>
        </p:txBody>
      </p:sp>
    </p:spTree>
    <p:extLst>
      <p:ext uri="{BB962C8B-B14F-4D97-AF65-F5344CB8AC3E}">
        <p14:creationId xmlns:p14="http://schemas.microsoft.com/office/powerpoint/2010/main" val="735103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27BA0EF-8E9C-4FC8-846E-1A35C433E549}"/>
              </a:ext>
            </a:extLst>
          </p:cNvPr>
          <p:cNvSpPr>
            <a:spLocks noGrp="1"/>
          </p:cNvSpPr>
          <p:nvPr>
            <p:ph type="dt" sz="half" idx="10"/>
          </p:nvPr>
        </p:nvSpPr>
        <p:spPr/>
        <p:txBody>
          <a:bodyPr/>
          <a:lstStyle/>
          <a:p>
            <a:fld id="{D46EE24B-3ED9-4B9A-AE88-A3BD75981F31}" type="datetimeFigureOut">
              <a:rPr lang="en-US" smtClean="0"/>
              <a:t>12/11/2019</a:t>
            </a:fld>
            <a:endParaRPr lang="en-US"/>
          </a:p>
        </p:txBody>
      </p:sp>
      <p:sp>
        <p:nvSpPr>
          <p:cNvPr id="3" name="Footer Placeholder 2">
            <a:extLst>
              <a:ext uri="{FF2B5EF4-FFF2-40B4-BE49-F238E27FC236}">
                <a16:creationId xmlns:a16="http://schemas.microsoft.com/office/drawing/2014/main" xmlns="" id="{BC810848-745B-47C5-AA52-2D81085DB3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112BA1E-8D97-4C69-8D82-FB3EB6EFC8A6}"/>
              </a:ext>
            </a:extLst>
          </p:cNvPr>
          <p:cNvSpPr>
            <a:spLocks noGrp="1"/>
          </p:cNvSpPr>
          <p:nvPr>
            <p:ph type="sldNum" sz="quarter" idx="12"/>
          </p:nvPr>
        </p:nvSpPr>
        <p:spPr/>
        <p:txBody>
          <a:bodyPr/>
          <a:lstStyle/>
          <a:p>
            <a:fld id="{084DA119-19F1-4422-B1D3-7FF6035B8406}" type="slidenum">
              <a:rPr lang="en-US" smtClean="0"/>
              <a:t>‹#›</a:t>
            </a:fld>
            <a:endParaRPr lang="en-US"/>
          </a:p>
        </p:txBody>
      </p:sp>
    </p:spTree>
    <p:extLst>
      <p:ext uri="{BB962C8B-B14F-4D97-AF65-F5344CB8AC3E}">
        <p14:creationId xmlns:p14="http://schemas.microsoft.com/office/powerpoint/2010/main" val="308056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63C798-38D9-4D4D-9B8B-96F0A198BE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A2073DC-28AD-4117-B5C3-FB1ECAE449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E39C63D-1DF4-4767-9607-7547B3308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3B0A340-6170-45D2-86C9-47E3362C4D6F}"/>
              </a:ext>
            </a:extLst>
          </p:cNvPr>
          <p:cNvSpPr>
            <a:spLocks noGrp="1"/>
          </p:cNvSpPr>
          <p:nvPr>
            <p:ph type="dt" sz="half" idx="10"/>
          </p:nvPr>
        </p:nvSpPr>
        <p:spPr/>
        <p:txBody>
          <a:bodyPr/>
          <a:lstStyle/>
          <a:p>
            <a:fld id="{D46EE24B-3ED9-4B9A-AE88-A3BD75981F31}" type="datetimeFigureOut">
              <a:rPr lang="en-US" smtClean="0"/>
              <a:t>12/11/2019</a:t>
            </a:fld>
            <a:endParaRPr lang="en-US"/>
          </a:p>
        </p:txBody>
      </p:sp>
      <p:sp>
        <p:nvSpPr>
          <p:cNvPr id="6" name="Footer Placeholder 5">
            <a:extLst>
              <a:ext uri="{FF2B5EF4-FFF2-40B4-BE49-F238E27FC236}">
                <a16:creationId xmlns:a16="http://schemas.microsoft.com/office/drawing/2014/main" xmlns="" id="{17A899FB-972F-44E9-899D-D312A51CC2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08EC618-2364-4D64-A4B2-7AF2D12BADED}"/>
              </a:ext>
            </a:extLst>
          </p:cNvPr>
          <p:cNvSpPr>
            <a:spLocks noGrp="1"/>
          </p:cNvSpPr>
          <p:nvPr>
            <p:ph type="sldNum" sz="quarter" idx="12"/>
          </p:nvPr>
        </p:nvSpPr>
        <p:spPr/>
        <p:txBody>
          <a:bodyPr/>
          <a:lstStyle/>
          <a:p>
            <a:fld id="{084DA119-19F1-4422-B1D3-7FF6035B8406}" type="slidenum">
              <a:rPr lang="en-US" smtClean="0"/>
              <a:t>‹#›</a:t>
            </a:fld>
            <a:endParaRPr lang="en-US"/>
          </a:p>
        </p:txBody>
      </p:sp>
    </p:spTree>
    <p:extLst>
      <p:ext uri="{BB962C8B-B14F-4D97-AF65-F5344CB8AC3E}">
        <p14:creationId xmlns:p14="http://schemas.microsoft.com/office/powerpoint/2010/main" val="21176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AADED3-9006-4A69-B7E1-75FD18296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7D61BDC-782A-4FEC-88EE-33B80BB0D0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7BBCB80-B17B-455C-87B0-2DFB9FB8FE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7282D29-ABA6-40E0-A62C-4874F3A02574}"/>
              </a:ext>
            </a:extLst>
          </p:cNvPr>
          <p:cNvSpPr>
            <a:spLocks noGrp="1"/>
          </p:cNvSpPr>
          <p:nvPr>
            <p:ph type="dt" sz="half" idx="10"/>
          </p:nvPr>
        </p:nvSpPr>
        <p:spPr/>
        <p:txBody>
          <a:bodyPr/>
          <a:lstStyle/>
          <a:p>
            <a:fld id="{D46EE24B-3ED9-4B9A-AE88-A3BD75981F31}" type="datetimeFigureOut">
              <a:rPr lang="en-US" smtClean="0"/>
              <a:t>12/11/2019</a:t>
            </a:fld>
            <a:endParaRPr lang="en-US"/>
          </a:p>
        </p:txBody>
      </p:sp>
      <p:sp>
        <p:nvSpPr>
          <p:cNvPr id="6" name="Footer Placeholder 5">
            <a:extLst>
              <a:ext uri="{FF2B5EF4-FFF2-40B4-BE49-F238E27FC236}">
                <a16:creationId xmlns:a16="http://schemas.microsoft.com/office/drawing/2014/main" xmlns="" id="{53282823-4305-46B4-80D3-CD4819EC8B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DEF22BF-1B25-45D5-A896-4E819DE327A5}"/>
              </a:ext>
            </a:extLst>
          </p:cNvPr>
          <p:cNvSpPr>
            <a:spLocks noGrp="1"/>
          </p:cNvSpPr>
          <p:nvPr>
            <p:ph type="sldNum" sz="quarter" idx="12"/>
          </p:nvPr>
        </p:nvSpPr>
        <p:spPr/>
        <p:txBody>
          <a:bodyPr/>
          <a:lstStyle/>
          <a:p>
            <a:fld id="{084DA119-19F1-4422-B1D3-7FF6035B8406}" type="slidenum">
              <a:rPr lang="en-US" smtClean="0"/>
              <a:t>‹#›</a:t>
            </a:fld>
            <a:endParaRPr lang="en-US"/>
          </a:p>
        </p:txBody>
      </p:sp>
    </p:spTree>
    <p:extLst>
      <p:ext uri="{BB962C8B-B14F-4D97-AF65-F5344CB8AC3E}">
        <p14:creationId xmlns:p14="http://schemas.microsoft.com/office/powerpoint/2010/main" val="146497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02BA488-AB69-4E85-B494-2615686F45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2DD1F02-0585-4AE5-8E80-729EE4126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63D202-6483-4014-BA61-9501173375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EE24B-3ED9-4B9A-AE88-A3BD75981F31}" type="datetimeFigureOut">
              <a:rPr lang="en-US" smtClean="0"/>
              <a:t>12/11/2019</a:t>
            </a:fld>
            <a:endParaRPr lang="en-US"/>
          </a:p>
        </p:txBody>
      </p:sp>
      <p:sp>
        <p:nvSpPr>
          <p:cNvPr id="5" name="Footer Placeholder 4">
            <a:extLst>
              <a:ext uri="{FF2B5EF4-FFF2-40B4-BE49-F238E27FC236}">
                <a16:creationId xmlns:a16="http://schemas.microsoft.com/office/drawing/2014/main" xmlns="" id="{2B44C6DF-758C-43F2-A347-814E873FC5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10F7A1C-FAB4-4441-8F57-AA2966EDCA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DA119-19F1-4422-B1D3-7FF6035B8406}" type="slidenum">
              <a:rPr lang="en-US" smtClean="0"/>
              <a:t>‹#›</a:t>
            </a:fld>
            <a:endParaRPr lang="en-US"/>
          </a:p>
        </p:txBody>
      </p:sp>
    </p:spTree>
    <p:extLst>
      <p:ext uri="{BB962C8B-B14F-4D97-AF65-F5344CB8AC3E}">
        <p14:creationId xmlns:p14="http://schemas.microsoft.com/office/powerpoint/2010/main" val="407111035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holding a sign posing for the camera&#10;&#10;Description automatically generated">
            <a:extLst>
              <a:ext uri="{FF2B5EF4-FFF2-40B4-BE49-F238E27FC236}">
                <a16:creationId xmlns:a16="http://schemas.microsoft.com/office/drawing/2014/main" xmlns="" id="{6218D4A9-5463-47FA-AA32-B992EC694399}"/>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8345" r="1" b="54249"/>
          <a:stretch/>
        </p:blipFill>
        <p:spPr>
          <a:xfrm>
            <a:off x="0" y="0"/>
            <a:ext cx="12191980" cy="6857990"/>
          </a:xfrm>
          <a:prstGeom prst="rect">
            <a:avLst/>
          </a:prstGeom>
        </p:spPr>
      </p:pic>
      <p:sp>
        <p:nvSpPr>
          <p:cNvPr id="2" name="Title 1">
            <a:extLst>
              <a:ext uri="{FF2B5EF4-FFF2-40B4-BE49-F238E27FC236}">
                <a16:creationId xmlns:a16="http://schemas.microsoft.com/office/drawing/2014/main" xmlns="" id="{4B4008A1-1AF4-4232-AF60-151C59588A0C}"/>
              </a:ext>
            </a:extLst>
          </p:cNvPr>
          <p:cNvSpPr>
            <a:spLocks noGrp="1"/>
          </p:cNvSpPr>
          <p:nvPr>
            <p:ph type="ctrTitle"/>
          </p:nvPr>
        </p:nvSpPr>
        <p:spPr>
          <a:xfrm>
            <a:off x="965200" y="965200"/>
            <a:ext cx="10261600" cy="3564869"/>
          </a:xfrm>
        </p:spPr>
        <p:txBody>
          <a:bodyPr>
            <a:normAutofit/>
          </a:bodyPr>
          <a:lstStyle/>
          <a:p>
            <a:pPr algn="l"/>
            <a:r>
              <a:rPr lang="en-US" sz="11500" dirty="0">
                <a:ln w="22225">
                  <a:solidFill>
                    <a:schemeClr val="tx1"/>
                  </a:solidFill>
                  <a:miter lim="800000"/>
                </a:ln>
                <a:noFill/>
                <a:latin typeface="Bahnschrift SemiCondensed" panose="020B0502040204020203" pitchFamily="34" charset="0"/>
              </a:rPr>
              <a:t>The Drug War</a:t>
            </a:r>
          </a:p>
        </p:txBody>
      </p:sp>
      <p:sp>
        <p:nvSpPr>
          <p:cNvPr id="3" name="Subtitle 2">
            <a:extLst>
              <a:ext uri="{FF2B5EF4-FFF2-40B4-BE49-F238E27FC236}">
                <a16:creationId xmlns:a16="http://schemas.microsoft.com/office/drawing/2014/main" xmlns="" id="{42DF6A45-2C2F-4E6F-917D-5C35E02866C2}"/>
              </a:ext>
            </a:extLst>
          </p:cNvPr>
          <p:cNvSpPr>
            <a:spLocks noGrp="1"/>
          </p:cNvSpPr>
          <p:nvPr>
            <p:ph type="subTitle" idx="1"/>
          </p:nvPr>
        </p:nvSpPr>
        <p:spPr>
          <a:xfrm>
            <a:off x="965200" y="4572002"/>
            <a:ext cx="10261600" cy="1202995"/>
          </a:xfrm>
        </p:spPr>
        <p:txBody>
          <a:bodyPr>
            <a:normAutofit/>
          </a:bodyPr>
          <a:lstStyle/>
          <a:p>
            <a:pPr algn="l"/>
            <a:r>
              <a:rPr lang="en-US" sz="3200" dirty="0">
                <a:latin typeface="Bahnschrift SemiCondensed" panose="020B0502040204020203" pitchFamily="34" charset="0"/>
              </a:rPr>
              <a:t>Past &amp; Present</a:t>
            </a:r>
          </a:p>
        </p:txBody>
      </p:sp>
      <p:sp>
        <p:nvSpPr>
          <p:cNvPr id="4" name="TextBox 3">
            <a:extLst>
              <a:ext uri="{FF2B5EF4-FFF2-40B4-BE49-F238E27FC236}">
                <a16:creationId xmlns:a16="http://schemas.microsoft.com/office/drawing/2014/main" xmlns="" id="{0C640697-9997-4EFF-86B5-ED9C68D4BA80}"/>
              </a:ext>
            </a:extLst>
          </p:cNvPr>
          <p:cNvSpPr txBox="1"/>
          <p:nvPr/>
        </p:nvSpPr>
        <p:spPr>
          <a:xfrm>
            <a:off x="1119944" y="5223851"/>
            <a:ext cx="4093698" cy="923330"/>
          </a:xfrm>
          <a:prstGeom prst="rect">
            <a:avLst/>
          </a:prstGeom>
          <a:noFill/>
        </p:spPr>
        <p:txBody>
          <a:bodyPr wrap="square" rtlCol="0">
            <a:spAutoFit/>
          </a:bodyPr>
          <a:lstStyle/>
          <a:p>
            <a:pPr algn="l"/>
            <a:r>
              <a:rPr lang="en-US" dirty="0">
                <a:latin typeface="Bahnschrift SemiCondensed" panose="020B0502040204020203" pitchFamily="34" charset="0"/>
              </a:rPr>
              <a:t>Kareem Butler, MPH</a:t>
            </a:r>
          </a:p>
          <a:p>
            <a:pPr algn="l"/>
            <a:r>
              <a:rPr lang="en-US" dirty="0">
                <a:latin typeface="Bahnschrift SemiCondensed" panose="020B0502040204020203" pitchFamily="34" charset="0"/>
              </a:rPr>
              <a:t>2020 Census Project/Policy Coordinator</a:t>
            </a:r>
          </a:p>
          <a:p>
            <a:pPr algn="l"/>
            <a:r>
              <a:rPr lang="en-US" dirty="0">
                <a:latin typeface="Bahnschrift SemiCondensed" panose="020B0502040204020203" pitchFamily="34" charset="0"/>
              </a:rPr>
              <a:t>Chicago Urban League</a:t>
            </a:r>
          </a:p>
        </p:txBody>
      </p:sp>
    </p:spTree>
    <p:extLst>
      <p:ext uri="{BB962C8B-B14F-4D97-AF65-F5344CB8AC3E}">
        <p14:creationId xmlns:p14="http://schemas.microsoft.com/office/powerpoint/2010/main" val="33861509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774175-0DAD-4792-A1DE-5EC006CB1634}"/>
              </a:ext>
            </a:extLst>
          </p:cNvPr>
          <p:cNvSpPr>
            <a:spLocks noGrp="1"/>
          </p:cNvSpPr>
          <p:nvPr>
            <p:ph type="title"/>
          </p:nvPr>
        </p:nvSpPr>
        <p:spPr>
          <a:xfrm>
            <a:off x="2370667" y="2187743"/>
            <a:ext cx="5293449" cy="2482515"/>
          </a:xfrm>
        </p:spPr>
        <p:txBody>
          <a:bodyPr vert="horz" lIns="91440" tIns="45720" rIns="91440" bIns="45720" rtlCol="0" anchor="ctr">
            <a:normAutofit/>
          </a:bodyPr>
          <a:lstStyle/>
          <a:p>
            <a:r>
              <a:rPr lang="en-US" sz="6000" kern="1200">
                <a:solidFill>
                  <a:schemeClr val="tx1"/>
                </a:solidFill>
                <a:latin typeface="Bahnschrift SemiCondensed" panose="020B0502040204020203" pitchFamily="34" charset="0"/>
              </a:rPr>
              <a:t>Overdose and Health Equity</a:t>
            </a:r>
            <a:endParaRPr lang="en-US" sz="6000" kern="1200" dirty="0">
              <a:solidFill>
                <a:schemeClr val="tx1"/>
              </a:solidFill>
              <a:latin typeface="Bahnschrift SemiCondensed" panose="020B0502040204020203" pitchFamily="34" charset="0"/>
            </a:endParaRPr>
          </a:p>
        </p:txBody>
      </p:sp>
      <p:pic>
        <p:nvPicPr>
          <p:cNvPr id="7" name="Graphic 6" descr="Health">
            <a:extLst>
              <a:ext uri="{FF2B5EF4-FFF2-40B4-BE49-F238E27FC236}">
                <a16:creationId xmlns:a16="http://schemas.microsoft.com/office/drawing/2014/main" xmlns="" id="{F8B40FA5-94A5-4B28-9751-669AE14560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8201" y="2743201"/>
            <a:ext cx="1371600" cy="1371600"/>
          </a:xfrm>
          <a:prstGeom prst="rect">
            <a:avLst/>
          </a:prstGeom>
        </p:spPr>
      </p:pic>
      <p:pic>
        <p:nvPicPr>
          <p:cNvPr id="9" name="Graphic 8">
            <a:extLst>
              <a:ext uri="{FF2B5EF4-FFF2-40B4-BE49-F238E27FC236}">
                <a16:creationId xmlns:a16="http://schemas.microsoft.com/office/drawing/2014/main" xmlns="" id="{91176190-1548-497A-B9B6-09432EFD94A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168082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134BC8-72AD-4E86-AD26-D9E683B2A569}"/>
              </a:ext>
            </a:extLst>
          </p:cNvPr>
          <p:cNvSpPr>
            <a:spLocks noGrp="1"/>
          </p:cNvSpPr>
          <p:nvPr>
            <p:ph type="title"/>
          </p:nvPr>
        </p:nvSpPr>
        <p:spPr>
          <a:xfrm>
            <a:off x="391378" y="320675"/>
            <a:ext cx="11407487" cy="1325563"/>
          </a:xfrm>
        </p:spPr>
        <p:txBody>
          <a:bodyPr>
            <a:normAutofit/>
          </a:bodyPr>
          <a:lstStyle/>
          <a:p>
            <a:r>
              <a:rPr lang="en-US" sz="4200">
                <a:latin typeface="Bahnschrift SemiCondensed" panose="020B0502040204020203" pitchFamily="34" charset="0"/>
              </a:rPr>
              <a:t>Access to Overdose Prevention is About </a:t>
            </a:r>
            <a:br>
              <a:rPr lang="en-US" sz="4200">
                <a:latin typeface="Bahnschrift SemiCondensed" panose="020B0502040204020203" pitchFamily="34" charset="0"/>
              </a:rPr>
            </a:br>
            <a:r>
              <a:rPr lang="en-US" sz="4200">
                <a:latin typeface="Bahnschrift SemiCondensed" panose="020B0502040204020203" pitchFamily="34" charset="0"/>
              </a:rPr>
              <a:t>Total Racial Equity…</a:t>
            </a:r>
          </a:p>
        </p:txBody>
      </p:sp>
      <p:graphicFrame>
        <p:nvGraphicFramePr>
          <p:cNvPr id="5" name="Content Placeholder 2">
            <a:extLst>
              <a:ext uri="{FF2B5EF4-FFF2-40B4-BE49-F238E27FC236}">
                <a16:creationId xmlns:a16="http://schemas.microsoft.com/office/drawing/2014/main" xmlns="" id="{60C0BAEA-A9FB-4277-832F-18C5A1C73C43}"/>
              </a:ext>
            </a:extLst>
          </p:cNvPr>
          <p:cNvGraphicFramePr>
            <a:graphicFrameLocks noGrp="1"/>
          </p:cNvGraphicFramePr>
          <p:nvPr>
            <p:ph idx="1"/>
            <p:extLst>
              <p:ext uri="{D42A27DB-BD31-4B8C-83A1-F6EECF244321}">
                <p14:modId xmlns:p14="http://schemas.microsoft.com/office/powerpoint/2010/main" val="2798099914"/>
              </p:ext>
            </p:extLst>
          </p:nvPr>
        </p:nvGraphicFramePr>
        <p:xfrm>
          <a:off x="391379" y="1825625"/>
          <a:ext cx="11407487" cy="4711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263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443C9E-336B-4005-8D78-DC07D526A82B}"/>
              </a:ext>
            </a:extLst>
          </p:cNvPr>
          <p:cNvSpPr>
            <a:spLocks noGrp="1"/>
          </p:cNvSpPr>
          <p:nvPr>
            <p:ph type="title"/>
          </p:nvPr>
        </p:nvSpPr>
        <p:spPr>
          <a:xfrm>
            <a:off x="870204" y="606564"/>
            <a:ext cx="10451592" cy="1325563"/>
          </a:xfrm>
        </p:spPr>
        <p:txBody>
          <a:bodyPr anchor="ctr">
            <a:normAutofit/>
          </a:bodyPr>
          <a:lstStyle/>
          <a:p>
            <a:r>
              <a:rPr lang="en-US" dirty="0">
                <a:latin typeface="Bahnschrift SemiCondensed" panose="020B0502040204020203" pitchFamily="34" charset="0"/>
              </a:rPr>
              <a:t>Overdose Prevention Sites Work</a:t>
            </a:r>
          </a:p>
        </p:txBody>
      </p:sp>
      <p:sp>
        <p:nvSpPr>
          <p:cNvPr id="59" name="Rectangle 61">
            <a:extLst>
              <a:ext uri="{FF2B5EF4-FFF2-40B4-BE49-F238E27FC236}">
                <a16:creationId xmlns:a16="http://schemas.microsoft.com/office/drawing/2014/main" xmlns="" id="{A5711A0E-A428-4ED1-96CB-33D69FD84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7" name="Content Placeholder 2">
            <a:extLst>
              <a:ext uri="{FF2B5EF4-FFF2-40B4-BE49-F238E27FC236}">
                <a16:creationId xmlns:a16="http://schemas.microsoft.com/office/drawing/2014/main" xmlns="" id="{D6046EE7-E3BC-424B-BAB7-7A25557D84DF}"/>
              </a:ext>
            </a:extLst>
          </p:cNvPr>
          <p:cNvGraphicFramePr>
            <a:graphicFrameLocks noGrp="1"/>
          </p:cNvGraphicFramePr>
          <p:nvPr>
            <p:ph idx="1"/>
            <p:extLst>
              <p:ext uri="{D42A27DB-BD31-4B8C-83A1-F6EECF244321}">
                <p14:modId xmlns:p14="http://schemas.microsoft.com/office/powerpoint/2010/main" val="3332577711"/>
              </p:ext>
            </p:extLst>
          </p:nvPr>
        </p:nvGraphicFramePr>
        <p:xfrm>
          <a:off x="1000874" y="2385389"/>
          <a:ext cx="10190252" cy="4131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123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FD5A5D96-6CE8-4547-A1AD-0E326CFB34EF}"/>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latin typeface="Bahnschrift SemiCondensed" panose="020B0502040204020203" pitchFamily="34" charset="0"/>
              </a:rPr>
              <a:t>The Chicago Urban League: Total Racial Equity</a:t>
            </a:r>
          </a:p>
        </p:txBody>
      </p:sp>
      <p:sp>
        <p:nvSpPr>
          <p:cNvPr id="3" name="Content Placeholder 2">
            <a:extLst>
              <a:ext uri="{FF2B5EF4-FFF2-40B4-BE49-F238E27FC236}">
                <a16:creationId xmlns:a16="http://schemas.microsoft.com/office/drawing/2014/main" xmlns="" id="{C1879C9E-D48C-41F3-94A5-6510C4216FCE}"/>
              </a:ext>
            </a:extLst>
          </p:cNvPr>
          <p:cNvSpPr>
            <a:spLocks noGrp="1"/>
          </p:cNvSpPr>
          <p:nvPr>
            <p:ph idx="1"/>
          </p:nvPr>
        </p:nvSpPr>
        <p:spPr>
          <a:xfrm>
            <a:off x="643468" y="2638043"/>
            <a:ext cx="3363974" cy="3415623"/>
          </a:xfrm>
        </p:spPr>
        <p:txBody>
          <a:bodyPr>
            <a:normAutofit/>
          </a:bodyPr>
          <a:lstStyle/>
          <a:p>
            <a:r>
              <a:rPr lang="en-US" sz="2000" dirty="0"/>
              <a:t>The Chicago Urban League is committed to advancing </a:t>
            </a:r>
            <a:r>
              <a:rPr lang="en-US" sz="2000" b="1" dirty="0"/>
              <a:t>racial equity in all-parts </a:t>
            </a:r>
            <a:r>
              <a:rPr lang="en-US" sz="2000" dirty="0"/>
              <a:t>– Health, Criminal Justice Reform, Education, Prosperity, and Housing</a:t>
            </a:r>
          </a:p>
          <a:p>
            <a:pPr marL="0" indent="0">
              <a:buNone/>
            </a:pPr>
            <a:endParaRPr lang="en-US" sz="2000" dirty="0">
              <a:highlight>
                <a:srgbClr val="FFFF00"/>
              </a:highlight>
            </a:endParaRPr>
          </a:p>
        </p:txBody>
      </p:sp>
      <p:pic>
        <p:nvPicPr>
          <p:cNvPr id="7" name="Picture 6" descr="A group of people standing in front of a crowd&#10;&#10;Description automatically generated">
            <a:extLst>
              <a:ext uri="{FF2B5EF4-FFF2-40B4-BE49-F238E27FC236}">
                <a16:creationId xmlns:a16="http://schemas.microsoft.com/office/drawing/2014/main" xmlns="" id="{61FB8280-D36C-4434-B6E5-EDC15A17D6E0}"/>
              </a:ext>
            </a:extLst>
          </p:cNvPr>
          <p:cNvPicPr>
            <a:picLocks noChangeAspect="1"/>
          </p:cNvPicPr>
          <p:nvPr/>
        </p:nvPicPr>
        <p:blipFill rotWithShape="1">
          <a:blip r:embed="rId3">
            <a:extLst>
              <a:ext uri="{28A0092B-C50C-407E-A947-70E740481C1C}">
                <a14:useLocalDpi xmlns:a14="http://schemas.microsoft.com/office/drawing/2010/main" val="0"/>
              </a:ext>
            </a:extLst>
          </a:blip>
          <a:srcRect r="2" b="2658"/>
          <a:stretch/>
        </p:blipFill>
        <p:spPr>
          <a:xfrm>
            <a:off x="5443084" y="643467"/>
            <a:ext cx="5960127" cy="5410199"/>
          </a:xfrm>
          <a:prstGeom prst="rect">
            <a:avLst/>
          </a:prstGeom>
        </p:spPr>
      </p:pic>
    </p:spTree>
    <p:extLst>
      <p:ext uri="{BB962C8B-B14F-4D97-AF65-F5344CB8AC3E}">
        <p14:creationId xmlns:p14="http://schemas.microsoft.com/office/powerpoint/2010/main" val="242915262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Picture 10" descr="A group of people standing in front of a crowd&#10;&#10;Description automatically generated">
            <a:extLst>
              <a:ext uri="{FF2B5EF4-FFF2-40B4-BE49-F238E27FC236}">
                <a16:creationId xmlns:a16="http://schemas.microsoft.com/office/drawing/2014/main" xmlns="" id="{C42396AA-89CC-4E81-9208-0E968C1C7333}"/>
              </a:ext>
            </a:extLst>
          </p:cNvPr>
          <p:cNvPicPr>
            <a:picLocks noChangeAspect="1"/>
          </p:cNvPicPr>
          <p:nvPr/>
        </p:nvPicPr>
        <p:blipFill rotWithShape="1">
          <a:blip r:embed="rId2">
            <a:duotone>
              <a:prstClr val="black"/>
              <a:schemeClr val="tx2">
                <a:tint val="45000"/>
                <a:satMod val="400000"/>
              </a:schemeClr>
            </a:duotone>
            <a:alphaModFix amt="25000"/>
            <a:extLst>
              <a:ext uri="{28A0092B-C50C-407E-A947-70E740481C1C}">
                <a14:useLocalDpi xmlns:a14="http://schemas.microsoft.com/office/drawing/2010/main" val="0"/>
              </a:ext>
            </a:extLst>
          </a:blip>
          <a:srcRect t="18526" b="21153"/>
          <a:stretch/>
        </p:blipFill>
        <p:spPr>
          <a:xfrm>
            <a:off x="20" y="10"/>
            <a:ext cx="12191980" cy="6857990"/>
          </a:xfrm>
          <a:prstGeom prst="rect">
            <a:avLst/>
          </a:prstGeom>
        </p:spPr>
      </p:pic>
      <p:sp>
        <p:nvSpPr>
          <p:cNvPr id="8" name="Title 7">
            <a:extLst>
              <a:ext uri="{FF2B5EF4-FFF2-40B4-BE49-F238E27FC236}">
                <a16:creationId xmlns:a16="http://schemas.microsoft.com/office/drawing/2014/main" xmlns="" id="{6B8B77ED-43ED-422C-9F96-773A2C75027B}"/>
              </a:ext>
            </a:extLst>
          </p:cNvPr>
          <p:cNvSpPr>
            <a:spLocks noGrp="1"/>
          </p:cNvSpPr>
          <p:nvPr>
            <p:ph type="title"/>
          </p:nvPr>
        </p:nvSpPr>
        <p:spPr>
          <a:xfrm>
            <a:off x="838200" y="365125"/>
            <a:ext cx="10515600" cy="1325563"/>
          </a:xfrm>
        </p:spPr>
        <p:txBody>
          <a:bodyPr>
            <a:normAutofit/>
          </a:bodyPr>
          <a:lstStyle/>
          <a:p>
            <a:r>
              <a:rPr lang="en-US">
                <a:latin typeface="Bahnschrift SemiCondensed" panose="020B0502040204020203" pitchFamily="34" charset="0"/>
              </a:rPr>
              <a:t>A Snapshot of Our Drug Policy Work</a:t>
            </a:r>
            <a:br>
              <a:rPr lang="en-US">
                <a:latin typeface="Bahnschrift SemiCondensed" panose="020B0502040204020203" pitchFamily="34" charset="0"/>
              </a:rPr>
            </a:br>
            <a:endParaRPr lang="en-US">
              <a:latin typeface="Bahnschrift SemiCondensed" panose="020B0502040204020203" pitchFamily="34" charset="0"/>
            </a:endParaRPr>
          </a:p>
        </p:txBody>
      </p:sp>
      <p:graphicFrame>
        <p:nvGraphicFramePr>
          <p:cNvPr id="10" name="Content Placeholder 2">
            <a:extLst>
              <a:ext uri="{FF2B5EF4-FFF2-40B4-BE49-F238E27FC236}">
                <a16:creationId xmlns:a16="http://schemas.microsoft.com/office/drawing/2014/main" xmlns="" id="{C505B384-4110-4146-AF40-756F443304B2}"/>
              </a:ext>
            </a:extLst>
          </p:cNvPr>
          <p:cNvGraphicFramePr>
            <a:graphicFrameLocks noGrp="1"/>
          </p:cNvGraphicFramePr>
          <p:nvPr>
            <p:ph idx="1"/>
            <p:extLst>
              <p:ext uri="{D42A27DB-BD31-4B8C-83A1-F6EECF244321}">
                <p14:modId xmlns:p14="http://schemas.microsoft.com/office/powerpoint/2010/main" val="10396385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762723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E20EB187-900F-4AF5-813B-101456D9F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front of a crowd&#10;&#10;Description automatically generated">
            <a:extLst>
              <a:ext uri="{FF2B5EF4-FFF2-40B4-BE49-F238E27FC236}">
                <a16:creationId xmlns:a16="http://schemas.microsoft.com/office/drawing/2014/main" xmlns="" id="{D81EA9EA-134A-4BA0-8942-373BF241F2C2}"/>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5167" b="24512"/>
          <a:stretch/>
        </p:blipFill>
        <p:spPr>
          <a:xfrm>
            <a:off x="20" y="1"/>
            <a:ext cx="12191980" cy="6857999"/>
          </a:xfrm>
          <a:prstGeom prst="rect">
            <a:avLst/>
          </a:prstGeom>
        </p:spPr>
      </p:pic>
      <p:sp>
        <p:nvSpPr>
          <p:cNvPr id="2" name="Title 1">
            <a:extLst>
              <a:ext uri="{FF2B5EF4-FFF2-40B4-BE49-F238E27FC236}">
                <a16:creationId xmlns:a16="http://schemas.microsoft.com/office/drawing/2014/main" xmlns="" id="{857D263B-27A9-43FA-8832-69748EC727BF}"/>
              </a:ext>
            </a:extLst>
          </p:cNvPr>
          <p:cNvSpPr>
            <a:spLocks noGrp="1"/>
          </p:cNvSpPr>
          <p:nvPr>
            <p:ph type="title"/>
          </p:nvPr>
        </p:nvSpPr>
        <p:spPr>
          <a:xfrm>
            <a:off x="4387349" y="1200152"/>
            <a:ext cx="6897171" cy="4457696"/>
          </a:xfrm>
        </p:spPr>
        <p:txBody>
          <a:bodyPr vert="horz" lIns="91440" tIns="45720" rIns="91440" bIns="45720" rtlCol="0" anchor="ctr">
            <a:normAutofit/>
          </a:bodyPr>
          <a:lstStyle/>
          <a:p>
            <a:r>
              <a:rPr lang="en-US" sz="3200" dirty="0">
                <a:solidFill>
                  <a:srgbClr val="FFFFFF"/>
                </a:solidFill>
              </a:rPr>
              <a:t>By creating secure and compassionate spaces to prevent overdose, Overdose Prevention Sites help reduce African American communities’ contact with the criminal justice system and bring us  one step closer to total racial equity</a:t>
            </a:r>
            <a:br>
              <a:rPr lang="en-US" sz="3200" dirty="0">
                <a:solidFill>
                  <a:srgbClr val="FFFFFF"/>
                </a:solidFill>
              </a:rPr>
            </a:br>
            <a:endParaRPr lang="en-US" sz="3200" dirty="0">
              <a:solidFill>
                <a:srgbClr val="FFFFFF"/>
              </a:solidFill>
            </a:endParaRPr>
          </a:p>
        </p:txBody>
      </p:sp>
      <p:cxnSp>
        <p:nvCxnSpPr>
          <p:cNvPr id="31" name="Straight Connector 30">
            <a:extLst>
              <a:ext uri="{FF2B5EF4-FFF2-40B4-BE49-F238E27FC236}">
                <a16:creationId xmlns:a16="http://schemas.microsoft.com/office/drawing/2014/main" xmlns="" id="{624D17C8-E9C2-48A4-AA36-D7048A6CCC4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73242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xmlns=""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EBB11C1-8A5B-40E7-AF49-A17795B40E4D}"/>
              </a:ext>
            </a:extLst>
          </p:cNvPr>
          <p:cNvSpPr>
            <a:spLocks noGrp="1"/>
          </p:cNvSpPr>
          <p:nvPr>
            <p:ph type="title"/>
          </p:nvPr>
        </p:nvSpPr>
        <p:spPr>
          <a:xfrm>
            <a:off x="742950" y="742951"/>
            <a:ext cx="3641160" cy="4962524"/>
          </a:xfrm>
          <a:prstGeom prst="ellipse">
            <a:avLst/>
          </a:prstGeom>
        </p:spPr>
        <p:txBody>
          <a:bodyPr vert="horz" lIns="91440" tIns="45720" rIns="91440" bIns="45720" rtlCol="0" anchor="ctr">
            <a:normAutofit/>
          </a:bodyPr>
          <a:lstStyle/>
          <a:p>
            <a:pPr algn="ctr"/>
            <a:r>
              <a:rPr lang="en-US" kern="1200" dirty="0">
                <a:solidFill>
                  <a:srgbClr val="FFFFFF"/>
                </a:solidFill>
                <a:latin typeface="Bahnschrift SemiCondensed" panose="020B0502040204020203" pitchFamily="34" charset="0"/>
              </a:rPr>
              <a:t>The Harrison Narcotics Act 1914</a:t>
            </a:r>
          </a:p>
        </p:txBody>
      </p:sp>
      <p:pic>
        <p:nvPicPr>
          <p:cNvPr id="13" name="Content Placeholder 12">
            <a:extLst>
              <a:ext uri="{FF2B5EF4-FFF2-40B4-BE49-F238E27FC236}">
                <a16:creationId xmlns:a16="http://schemas.microsoft.com/office/drawing/2014/main" xmlns="" id="{8206CF9A-76AF-4774-B4F4-8A4DBBA5B8BE}"/>
              </a:ext>
            </a:extLst>
          </p:cNvPr>
          <p:cNvPicPr>
            <a:picLocks noGrp="1" noChangeAspect="1"/>
          </p:cNvPicPr>
          <p:nvPr>
            <p:ph idx="1"/>
          </p:nvPr>
        </p:nvPicPr>
        <p:blipFill>
          <a:blip r:embed="rId2"/>
          <a:stretch>
            <a:fillRect/>
          </a:stretch>
        </p:blipFill>
        <p:spPr>
          <a:xfrm>
            <a:off x="4921282" y="311449"/>
            <a:ext cx="7064392" cy="6179552"/>
          </a:xfrm>
          <a:prstGeom prst="rect">
            <a:avLst/>
          </a:prstGeom>
        </p:spPr>
      </p:pic>
    </p:spTree>
    <p:extLst>
      <p:ext uri="{BB962C8B-B14F-4D97-AF65-F5344CB8AC3E}">
        <p14:creationId xmlns:p14="http://schemas.microsoft.com/office/powerpoint/2010/main" val="2128560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BCFDA30-0062-4887-A92B-880BBCD2E5AD}"/>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dirty="0">
                <a:solidFill>
                  <a:srgbClr val="FFFFFF"/>
                </a:solidFill>
                <a:latin typeface="Bahnschrift SemiCondensed" panose="020B0502040204020203" pitchFamily="34" charset="0"/>
              </a:rPr>
              <a:t>The Marijuana Tax Act 1937</a:t>
            </a:r>
          </a:p>
        </p:txBody>
      </p:sp>
      <p:pic>
        <p:nvPicPr>
          <p:cNvPr id="4" name="Content Placeholder 3">
            <a:extLst>
              <a:ext uri="{FF2B5EF4-FFF2-40B4-BE49-F238E27FC236}">
                <a16:creationId xmlns:a16="http://schemas.microsoft.com/office/drawing/2014/main" xmlns="" id="{95D57548-FA88-453F-B8F7-A864DC956BE8}"/>
              </a:ext>
            </a:extLst>
          </p:cNvPr>
          <p:cNvPicPr>
            <a:picLocks noChangeAspect="1"/>
          </p:cNvPicPr>
          <p:nvPr/>
        </p:nvPicPr>
        <p:blipFill rotWithShape="1">
          <a:blip r:embed="rId2"/>
          <a:srcRect r="2109" b="-3"/>
          <a:stretch/>
        </p:blipFill>
        <p:spPr>
          <a:xfrm>
            <a:off x="6437373" y="492573"/>
            <a:ext cx="3986443" cy="5880796"/>
          </a:xfrm>
          <a:prstGeom prst="rect">
            <a:avLst/>
          </a:prstGeom>
        </p:spPr>
      </p:pic>
    </p:spTree>
    <p:extLst>
      <p:ext uri="{BB962C8B-B14F-4D97-AF65-F5344CB8AC3E}">
        <p14:creationId xmlns:p14="http://schemas.microsoft.com/office/powerpoint/2010/main" val="949635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xmlns="" id="{E8E35B83-1EC3-4F87-9D54-D863463351B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97636" y="1957388"/>
            <a:ext cx="10396728"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ECEA0EFC-0F75-4FCE-AB1D-339AA32D3323}"/>
              </a:ext>
            </a:extLst>
          </p:cNvPr>
          <p:cNvSpPr>
            <a:spLocks noGrp="1"/>
          </p:cNvSpPr>
          <p:nvPr>
            <p:ph idx="1"/>
          </p:nvPr>
        </p:nvSpPr>
        <p:spPr>
          <a:xfrm>
            <a:off x="838200" y="2269173"/>
            <a:ext cx="10515600" cy="3659988"/>
          </a:xfrm>
        </p:spPr>
        <p:txBody>
          <a:bodyPr>
            <a:normAutofit lnSpcReduction="10000"/>
          </a:bodyPr>
          <a:lstStyle/>
          <a:p>
            <a:pPr marL="0" indent="0">
              <a:buNone/>
            </a:pPr>
            <a:r>
              <a:rPr lang="en-US" sz="2400" i="1" dirty="0"/>
              <a:t>“Reefer makes darkies think they’re as good as white men”</a:t>
            </a:r>
          </a:p>
          <a:p>
            <a:pPr marL="0" indent="0">
              <a:buNone/>
            </a:pPr>
            <a:r>
              <a:rPr lang="en-US" sz="2400" i="1" dirty="0"/>
              <a:t>- </a:t>
            </a:r>
            <a:r>
              <a:rPr lang="en-US" sz="2400" dirty="0"/>
              <a:t>Harry J. </a:t>
            </a:r>
            <a:r>
              <a:rPr lang="en-US" sz="2400" dirty="0" err="1"/>
              <a:t>Anslinger</a:t>
            </a:r>
            <a:r>
              <a:rPr lang="en-US" sz="2400" dirty="0"/>
              <a:t>, Commissioner of Federal Bureau of Narcotics</a:t>
            </a:r>
          </a:p>
          <a:p>
            <a:pPr marL="0" indent="0">
              <a:buNone/>
            </a:pPr>
            <a:endParaRPr lang="en-US" sz="2400" i="1" dirty="0"/>
          </a:p>
          <a:p>
            <a:pPr marL="0" indent="0">
              <a:buNone/>
            </a:pPr>
            <a:r>
              <a:rPr lang="en-US" sz="2400" i="1" dirty="0"/>
              <a:t>“We knew we couldn’t make it illegal to be either against the war or blacks, but by getting the public to associate the hippies with marijuana and blacks with heroin, and then criminalizing both heavily, we could disrupt those communities. We could arrest their leaders, raid their homes, break up their meetings, and vilify them night after night on the evening news. Did we know we were lying about the drugs? Of course, we did.”  </a:t>
            </a:r>
          </a:p>
          <a:p>
            <a:pPr marL="0" indent="0">
              <a:buNone/>
            </a:pPr>
            <a:r>
              <a:rPr lang="en-US" sz="2400" dirty="0"/>
              <a:t>- John Ehrlichman, Counsel and Domestic Policy Affairs Chief, Nixon Administration</a:t>
            </a:r>
          </a:p>
        </p:txBody>
      </p:sp>
    </p:spTree>
    <p:extLst>
      <p:ext uri="{BB962C8B-B14F-4D97-AF65-F5344CB8AC3E}">
        <p14:creationId xmlns:p14="http://schemas.microsoft.com/office/powerpoint/2010/main" val="425268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xmlns="" id="{F7DDEC05-8794-4ED8-9BF9-95B9CAF22F79}"/>
              </a:ext>
            </a:extLst>
          </p:cNvPr>
          <p:cNvSpPr>
            <a:spLocks noGrp="1"/>
          </p:cNvSpPr>
          <p:nvPr>
            <p:ph type="title"/>
          </p:nvPr>
        </p:nvSpPr>
        <p:spPr>
          <a:xfrm>
            <a:off x="838200" y="365125"/>
            <a:ext cx="10515600" cy="1325563"/>
          </a:xfrm>
        </p:spPr>
        <p:txBody>
          <a:bodyPr>
            <a:normAutofit/>
          </a:bodyPr>
          <a:lstStyle/>
          <a:p>
            <a:pPr algn="ctr"/>
            <a:r>
              <a:rPr lang="en-US">
                <a:latin typeface="Bahnschrift SemiCondensed" panose="020B0502040204020203" pitchFamily="34" charset="0"/>
              </a:rPr>
              <a:t>Timeline</a:t>
            </a:r>
            <a:endParaRPr lang="en-US" dirty="0">
              <a:latin typeface="Bahnschrift SemiCondensed" panose="020B0502040204020203" pitchFamily="34" charset="0"/>
            </a:endParaRPr>
          </a:p>
        </p:txBody>
      </p:sp>
      <p:sp>
        <p:nvSpPr>
          <p:cNvPr id="2" name="TextBox 1">
            <a:extLst>
              <a:ext uri="{FF2B5EF4-FFF2-40B4-BE49-F238E27FC236}">
                <a16:creationId xmlns:a16="http://schemas.microsoft.com/office/drawing/2014/main" xmlns="" id="{3EF3332E-F41A-4F29-AE7A-0C1A0C64AD17}"/>
              </a:ext>
            </a:extLst>
          </p:cNvPr>
          <p:cNvSpPr txBox="1"/>
          <p:nvPr/>
        </p:nvSpPr>
        <p:spPr>
          <a:xfrm>
            <a:off x="5641144" y="2968283"/>
            <a:ext cx="914400" cy="914400"/>
          </a:xfrm>
          <a:prstGeom prst="rect">
            <a:avLst/>
          </a:prstGeom>
          <a:noFill/>
        </p:spPr>
        <p:txBody>
          <a:bodyPr wrap="square" rtlCol="0">
            <a:spAutoFit/>
          </a:bodyPr>
          <a:lstStyle/>
          <a:p>
            <a:endParaRPr lang="en-US" dirty="0"/>
          </a:p>
        </p:txBody>
      </p:sp>
      <p:graphicFrame>
        <p:nvGraphicFramePr>
          <p:cNvPr id="73" name="Content Placeholder 36">
            <a:extLst>
              <a:ext uri="{FF2B5EF4-FFF2-40B4-BE49-F238E27FC236}">
                <a16:creationId xmlns:a16="http://schemas.microsoft.com/office/drawing/2014/main" xmlns="" id="{7097B97E-9D3F-4128-BA2E-8FABFA77241D}"/>
              </a:ext>
            </a:extLst>
          </p:cNvPr>
          <p:cNvGraphicFramePr/>
          <p:nvPr>
            <p:extLst>
              <p:ext uri="{D42A27DB-BD31-4B8C-83A1-F6EECF244321}">
                <p14:modId xmlns:p14="http://schemas.microsoft.com/office/powerpoint/2010/main" val="332397029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5011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xmlns="" id="{2F632A10-4E1B-47A7-B18E-859E07086845}"/>
              </a:ext>
            </a:extLst>
          </p:cNvPr>
          <p:cNvPicPr>
            <a:picLocks noChangeAspect="1"/>
          </p:cNvPicPr>
          <p:nvPr/>
        </p:nvPicPr>
        <p:blipFill rotWithShape="1">
          <a:blip r:embed="rId2"/>
          <a:srcRect t="9584" b="6146"/>
          <a:stretch/>
        </p:blipFill>
        <p:spPr>
          <a:xfrm>
            <a:off x="20" y="10"/>
            <a:ext cx="12191980" cy="6857990"/>
          </a:xfrm>
          <a:prstGeom prst="rect">
            <a:avLst/>
          </a:prstGeom>
        </p:spPr>
      </p:pic>
      <p:sp>
        <p:nvSpPr>
          <p:cNvPr id="74" name="Rectangle 73">
            <a:extLst>
              <a:ext uri="{FF2B5EF4-FFF2-40B4-BE49-F238E27FC236}">
                <a16:creationId xmlns:a16="http://schemas.microsoft.com/office/drawing/2014/main" xmlns="" id="{5B704D37-82A5-4BBE-9561-3CAB6DCF18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3894861"/>
            <a:ext cx="10883900" cy="167136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C2DBD86-7A53-46A7-BD64-B9278F493A25}"/>
              </a:ext>
            </a:extLst>
          </p:cNvPr>
          <p:cNvSpPr>
            <a:spLocks noGrp="1"/>
          </p:cNvSpPr>
          <p:nvPr>
            <p:ph type="title"/>
          </p:nvPr>
        </p:nvSpPr>
        <p:spPr>
          <a:xfrm>
            <a:off x="816366" y="4055729"/>
            <a:ext cx="9902881" cy="1325563"/>
          </a:xfrm>
        </p:spPr>
        <p:txBody>
          <a:bodyPr vert="horz" lIns="91440" tIns="45720" rIns="91440" bIns="45720" rtlCol="0" anchor="b">
            <a:normAutofit/>
          </a:bodyPr>
          <a:lstStyle/>
          <a:p>
            <a:r>
              <a:rPr lang="en-US" sz="6000" dirty="0">
                <a:ln w="22225">
                  <a:solidFill>
                    <a:schemeClr val="tx1"/>
                  </a:solidFill>
                  <a:miter lim="800000"/>
                </a:ln>
                <a:solidFill>
                  <a:srgbClr val="000000"/>
                </a:solidFill>
              </a:rPr>
              <a:t>A Legacy of Racism</a:t>
            </a:r>
          </a:p>
        </p:txBody>
      </p:sp>
    </p:spTree>
    <p:extLst>
      <p:ext uri="{BB962C8B-B14F-4D97-AF65-F5344CB8AC3E}">
        <p14:creationId xmlns:p14="http://schemas.microsoft.com/office/powerpoint/2010/main" val="2244478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5" name="Straight Connector 54">
            <a:extLst>
              <a:ext uri="{FF2B5EF4-FFF2-40B4-BE49-F238E27FC236}">
                <a16:creationId xmlns:a16="http://schemas.microsoft.com/office/drawing/2014/main" xmlns="" id="{D2E961F1-4A28-4A5F-BBD4-6E400E5E6C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xmlns="" id="{7F57BEA8-497D-4AA8-8A18-BDCD696B25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005D694-F186-409A-9C13-C025EEE49173}"/>
              </a:ext>
            </a:extLst>
          </p:cNvPr>
          <p:cNvSpPr>
            <a:spLocks noGrp="1"/>
          </p:cNvSpPr>
          <p:nvPr>
            <p:ph type="title"/>
          </p:nvPr>
        </p:nvSpPr>
        <p:spPr>
          <a:xfrm>
            <a:off x="526073" y="489439"/>
            <a:ext cx="11139854" cy="930447"/>
          </a:xfrm>
        </p:spPr>
        <p:txBody>
          <a:bodyPr vert="horz" lIns="91440" tIns="45720" rIns="91440" bIns="45720" rtlCol="0" anchor="b">
            <a:normAutofit fontScale="90000"/>
          </a:bodyPr>
          <a:lstStyle/>
          <a:p>
            <a:pPr algn="ctr"/>
            <a:r>
              <a:rPr lang="en-US" sz="4800" kern="1200" dirty="0">
                <a:solidFill>
                  <a:schemeClr val="bg1"/>
                </a:solidFill>
                <a:latin typeface="Bahnschrift SemiCondensed" panose="020B0502040204020203" pitchFamily="34" charset="0"/>
              </a:rPr>
              <a:t>Changes in Trends: Arrest by Offense Type</a:t>
            </a:r>
          </a:p>
        </p:txBody>
      </p:sp>
      <p:cxnSp>
        <p:nvCxnSpPr>
          <p:cNvPr id="59" name="Straight Connector 58">
            <a:extLst>
              <a:ext uri="{FF2B5EF4-FFF2-40B4-BE49-F238E27FC236}">
                <a16:creationId xmlns:a16="http://schemas.microsoft.com/office/drawing/2014/main" xmlns="" id="{A82415D3-DDE5-4D63-8CB3-23A5EC581B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AD7193FB-6AE6-4B3B-8F89-56B55DD63B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xmlns="" id="{BEDF49DF-2138-4C80-AA03-B75C3CB938F3}"/>
              </a:ext>
            </a:extLst>
          </p:cNvPr>
          <p:cNvPicPr>
            <a:picLocks noChangeAspect="1"/>
          </p:cNvPicPr>
          <p:nvPr/>
        </p:nvPicPr>
        <p:blipFill rotWithShape="1">
          <a:blip r:embed="rId2"/>
          <a:srcRect l="7137" r="7888" b="-2"/>
          <a:stretch/>
        </p:blipFill>
        <p:spPr>
          <a:xfrm>
            <a:off x="3103830" y="2427541"/>
            <a:ext cx="6827961" cy="3997637"/>
          </a:xfrm>
          <a:prstGeom prst="rect">
            <a:avLst/>
          </a:prstGeom>
        </p:spPr>
      </p:pic>
    </p:spTree>
    <p:extLst>
      <p:ext uri="{BB962C8B-B14F-4D97-AF65-F5344CB8AC3E}">
        <p14:creationId xmlns:p14="http://schemas.microsoft.com/office/powerpoint/2010/main" val="351442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xmlns="" id="{D2E961F1-4A28-4A5F-BBD4-6E400E5E6C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xmlns="" id="{7F57BEA8-497D-4AA8-8A18-BDCD696B25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213498B-9393-4377-8FEF-75FC838E18CC}"/>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4800" kern="1200" dirty="0">
                <a:solidFill>
                  <a:schemeClr val="bg1"/>
                </a:solidFill>
                <a:latin typeface="Bahnschrift SemiCondensed" panose="020B0502040204020203" pitchFamily="34" charset="0"/>
              </a:rPr>
              <a:t>Changes in Trends: Drug Arrests by Race</a:t>
            </a:r>
          </a:p>
        </p:txBody>
      </p:sp>
      <p:cxnSp>
        <p:nvCxnSpPr>
          <p:cNvPr id="57" name="Straight Connector 56">
            <a:extLst>
              <a:ext uri="{FF2B5EF4-FFF2-40B4-BE49-F238E27FC236}">
                <a16:creationId xmlns:a16="http://schemas.microsoft.com/office/drawing/2014/main" xmlns="" id="{A82415D3-DDE5-4D63-8CB3-23A5EC581B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AD7193FB-6AE6-4B3B-8F89-56B55DD63B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2" name="Content Placeholder 11">
            <a:extLst>
              <a:ext uri="{FF2B5EF4-FFF2-40B4-BE49-F238E27FC236}">
                <a16:creationId xmlns:a16="http://schemas.microsoft.com/office/drawing/2014/main" xmlns="" id="{FEB30CFA-0AF4-4FDD-BA83-B2539AFD9DBB}"/>
              </a:ext>
            </a:extLst>
          </p:cNvPr>
          <p:cNvPicPr>
            <a:picLocks noChangeAspect="1"/>
          </p:cNvPicPr>
          <p:nvPr/>
        </p:nvPicPr>
        <p:blipFill rotWithShape="1">
          <a:blip r:embed="rId2"/>
          <a:srcRect t="1569" r="-1" b="10008"/>
          <a:stretch/>
        </p:blipFill>
        <p:spPr>
          <a:xfrm>
            <a:off x="3103808" y="2427541"/>
            <a:ext cx="5929285" cy="3997637"/>
          </a:xfrm>
          <a:prstGeom prst="rect">
            <a:avLst/>
          </a:prstGeom>
        </p:spPr>
      </p:pic>
    </p:spTree>
    <p:extLst>
      <p:ext uri="{BB962C8B-B14F-4D97-AF65-F5344CB8AC3E}">
        <p14:creationId xmlns:p14="http://schemas.microsoft.com/office/powerpoint/2010/main" val="3579364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92BD6B3-0CE1-46B4-AF67-12F8C0111F54}"/>
              </a:ext>
            </a:extLst>
          </p:cNvPr>
          <p:cNvSpPr>
            <a:spLocks noGrp="1"/>
          </p:cNvSpPr>
          <p:nvPr>
            <p:ph type="title"/>
          </p:nvPr>
        </p:nvSpPr>
        <p:spPr>
          <a:xfrm>
            <a:off x="838200" y="365125"/>
            <a:ext cx="10515600" cy="1325563"/>
          </a:xfrm>
        </p:spPr>
        <p:txBody>
          <a:bodyPr>
            <a:normAutofit/>
          </a:bodyPr>
          <a:lstStyle/>
          <a:p>
            <a:r>
              <a:rPr lang="en-US" dirty="0">
                <a:latin typeface="Bahnschrift SemiCondensed" panose="020B0502040204020203" pitchFamily="34" charset="0"/>
              </a:rPr>
              <a:t>A New System of Jim Crow and a Public Health Crisis ….</a:t>
            </a:r>
          </a:p>
        </p:txBody>
      </p:sp>
      <p:graphicFrame>
        <p:nvGraphicFramePr>
          <p:cNvPr id="6" name="Content Placeholder 2">
            <a:extLst>
              <a:ext uri="{FF2B5EF4-FFF2-40B4-BE49-F238E27FC236}">
                <a16:creationId xmlns:a16="http://schemas.microsoft.com/office/drawing/2014/main" xmlns="" id="{15C48B38-377E-4B5A-BD45-878E83505395}"/>
              </a:ext>
            </a:extLst>
          </p:cNvPr>
          <p:cNvGraphicFramePr>
            <a:graphicFrameLocks noGrp="1"/>
          </p:cNvGraphicFramePr>
          <p:nvPr>
            <p:ph idx="1"/>
            <p:extLst>
              <p:ext uri="{D42A27DB-BD31-4B8C-83A1-F6EECF244321}">
                <p14:modId xmlns:p14="http://schemas.microsoft.com/office/powerpoint/2010/main" val="3981073274"/>
              </p:ext>
            </p:extLst>
          </p:nvPr>
        </p:nvGraphicFramePr>
        <p:xfrm>
          <a:off x="838200" y="1825625"/>
          <a:ext cx="1095052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6299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AR BLANCA" panose="02000000000000000000" pitchFamily="2"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662</Words>
  <Application>Microsoft Office PowerPoint</Application>
  <PresentationFormat>Custom</PresentationFormat>
  <Paragraphs>65</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The Drug War</vt:lpstr>
      <vt:lpstr>The Harrison Narcotics Act 1914</vt:lpstr>
      <vt:lpstr>The Marijuana Tax Act 1937</vt:lpstr>
      <vt:lpstr>PowerPoint Presentation</vt:lpstr>
      <vt:lpstr>Timeline</vt:lpstr>
      <vt:lpstr>A Legacy of Racism</vt:lpstr>
      <vt:lpstr>Changes in Trends: Arrest by Offense Type</vt:lpstr>
      <vt:lpstr>Changes in Trends: Drug Arrests by Race</vt:lpstr>
      <vt:lpstr>A New System of Jim Crow and a Public Health Crisis ….</vt:lpstr>
      <vt:lpstr>Overdose and Health Equity</vt:lpstr>
      <vt:lpstr>Access to Overdose Prevention is About  Total Racial Equity…</vt:lpstr>
      <vt:lpstr>Overdose Prevention Sites Work</vt:lpstr>
      <vt:lpstr>The Chicago Urban League: Total Racial Equity</vt:lpstr>
      <vt:lpstr>A Snapshot of Our Drug Policy Work </vt:lpstr>
      <vt:lpstr>By creating secure and compassionate spaces to prevent overdose, Overdose Prevention Sites help reduce African American communities’ contact with the criminal justice system and bring us  one step closer to total racial equity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Drug War</dc:title>
  <dc:creator>Kareem Butler</dc:creator>
  <cp:lastModifiedBy>Vilmarie Narloch</cp:lastModifiedBy>
  <cp:revision>7</cp:revision>
  <dcterms:created xsi:type="dcterms:W3CDTF">2019-12-10T02:56:42Z</dcterms:created>
  <dcterms:modified xsi:type="dcterms:W3CDTF">2019-12-12T00:58:15Z</dcterms:modified>
</cp:coreProperties>
</file>